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288" r:id="rId3"/>
    <p:sldId id="363" r:id="rId4"/>
    <p:sldId id="362" r:id="rId5"/>
    <p:sldId id="364" r:id="rId6"/>
    <p:sldId id="366" r:id="rId7"/>
    <p:sldId id="368" r:id="rId8"/>
    <p:sldId id="369" r:id="rId9"/>
    <p:sldId id="372" r:id="rId10"/>
    <p:sldId id="371" r:id="rId11"/>
    <p:sldId id="373" r:id="rId12"/>
    <p:sldId id="374" r:id="rId13"/>
    <p:sldId id="376" r:id="rId14"/>
    <p:sldId id="375" r:id="rId15"/>
    <p:sldId id="377" r:id="rId16"/>
    <p:sldId id="380" r:id="rId17"/>
    <p:sldId id="379" r:id="rId18"/>
    <p:sldId id="382" r:id="rId19"/>
    <p:sldId id="381" r:id="rId20"/>
    <p:sldId id="383" r:id="rId21"/>
    <p:sldId id="384" r:id="rId22"/>
    <p:sldId id="385" r:id="rId23"/>
    <p:sldId id="40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DEACA-8B49-41DE-82C0-085A7CBA22C2}" v="1" dt="2024-03-18T14:27:41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697" autoAdjust="0"/>
  </p:normalViewPr>
  <p:slideViewPr>
    <p:cSldViewPr snapToGrid="0">
      <p:cViewPr varScale="1">
        <p:scale>
          <a:sx n="60" d="100"/>
          <a:sy n="60" d="100"/>
        </p:scale>
        <p:origin x="15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명묵" userId="86eabdaf-b3d9-410b-94eb-b1f37b7ff2a5" providerId="ADAL" clId="{FD30C5AA-9062-4C49-A906-2E6681504627}"/>
    <pc:docChg chg="undo custSel addSld delSld modSld sldOrd">
      <pc:chgData name="강명묵" userId="86eabdaf-b3d9-410b-94eb-b1f37b7ff2a5" providerId="ADAL" clId="{FD30C5AA-9062-4C49-A906-2E6681504627}" dt="2023-12-03T15:34:07.001" v="30365" actId="20577"/>
      <pc:docMkLst>
        <pc:docMk/>
      </pc:docMkLst>
      <pc:sldChg chg="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3684034336" sldId="261"/>
        </pc:sldMkLst>
      </pc:sldChg>
      <pc:sldChg chg="delSp modSp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040738400" sldId="288"/>
        </pc:sldMkLst>
        <pc:spChg chg="mod">
          <ac:chgData name="강명묵" userId="86eabdaf-b3d9-410b-94eb-b1f37b7ff2a5" providerId="ADAL" clId="{FD30C5AA-9062-4C49-A906-2E6681504627}" dt="2023-12-03T13:44:49.891" v="6485" actId="465"/>
          <ac:spMkLst>
            <pc:docMk/>
            <pc:sldMk cId="1040738400" sldId="288"/>
            <ac:spMk id="2" creationId="{759907E0-C982-F3A0-F2A1-CD8E4A5BA371}"/>
          </ac:spMkLst>
        </pc:spChg>
        <pc:spChg chg="mod">
          <ac:chgData name="강명묵" userId="86eabdaf-b3d9-410b-94eb-b1f37b7ff2a5" providerId="ADAL" clId="{FD30C5AA-9062-4C49-A906-2E6681504627}" dt="2023-12-03T13:44:49.891" v="6485" actId="465"/>
          <ac:spMkLst>
            <pc:docMk/>
            <pc:sldMk cId="1040738400" sldId="288"/>
            <ac:spMk id="3" creationId="{BC76A7AE-0284-27E3-376E-4C9534616C59}"/>
          </ac:spMkLst>
        </pc:spChg>
        <pc:spChg chg="del">
          <ac:chgData name="강명묵" userId="86eabdaf-b3d9-410b-94eb-b1f37b7ff2a5" providerId="ADAL" clId="{FD30C5AA-9062-4C49-A906-2E6681504627}" dt="2023-12-03T13:44:38.617" v="6483" actId="478"/>
          <ac:spMkLst>
            <pc:docMk/>
            <pc:sldMk cId="1040738400" sldId="288"/>
            <ac:spMk id="6" creationId="{F99D8418-0C7B-4F48-DAD0-F73F4C087777}"/>
          </ac:spMkLst>
        </pc:spChg>
        <pc:spChg chg="mod">
          <ac:chgData name="강명묵" userId="86eabdaf-b3d9-410b-94eb-b1f37b7ff2a5" providerId="ADAL" clId="{FD30C5AA-9062-4C49-A906-2E6681504627}" dt="2023-12-03T13:44:41.222" v="6484" actId="1076"/>
          <ac:spMkLst>
            <pc:docMk/>
            <pc:sldMk cId="1040738400" sldId="288"/>
            <ac:spMk id="7" creationId="{730E0CE2-566E-02FC-E50E-F8FC84734FE1}"/>
          </ac:spMkLst>
        </pc:spChg>
      </pc:sldChg>
      <pc:sldChg chg="addSp delSp modSp mod modTransition modNotesTx">
        <pc:chgData name="강명묵" userId="86eabdaf-b3d9-410b-94eb-b1f37b7ff2a5" providerId="ADAL" clId="{FD30C5AA-9062-4C49-A906-2E6681504627}" dt="2023-12-03T15:30:30.615" v="29996" actId="20577"/>
        <pc:sldMkLst>
          <pc:docMk/>
          <pc:sldMk cId="3330949887" sldId="362"/>
        </pc:sldMkLst>
        <pc:spChg chg="mod">
          <ac:chgData name="강명묵" userId="86eabdaf-b3d9-410b-94eb-b1f37b7ff2a5" providerId="ADAL" clId="{FD30C5AA-9062-4C49-A906-2E6681504627}" dt="2023-12-03T15:30:16.071" v="29990" actId="20577"/>
          <ac:spMkLst>
            <pc:docMk/>
            <pc:sldMk cId="3330949887" sldId="362"/>
            <ac:spMk id="9" creationId="{45FCE3F0-BAD7-B3BA-03F3-CC67CA8BC679}"/>
          </ac:spMkLst>
        </pc:spChg>
        <pc:spChg chg="mod">
          <ac:chgData name="강명묵" userId="86eabdaf-b3d9-410b-94eb-b1f37b7ff2a5" providerId="ADAL" clId="{FD30C5AA-9062-4C49-A906-2E6681504627}" dt="2023-12-03T13:37:26.962" v="6310" actId="20577"/>
          <ac:spMkLst>
            <pc:docMk/>
            <pc:sldMk cId="3330949887" sldId="362"/>
            <ac:spMk id="10" creationId="{270572BD-0D59-0F03-4683-939FDC2C75D8}"/>
          </ac:spMkLst>
        </pc:spChg>
        <pc:spChg chg="del">
          <ac:chgData name="강명묵" userId="86eabdaf-b3d9-410b-94eb-b1f37b7ff2a5" providerId="ADAL" clId="{FD30C5AA-9062-4C49-A906-2E6681504627}" dt="2023-11-30T13:43:26.154" v="1122" actId="478"/>
          <ac:spMkLst>
            <pc:docMk/>
            <pc:sldMk cId="3330949887" sldId="362"/>
            <ac:spMk id="13" creationId="{A69CEF81-34DF-326D-679A-0A67D3C2F2E0}"/>
          </ac:spMkLst>
        </pc:spChg>
        <pc:spChg chg="add del mod">
          <ac:chgData name="강명묵" userId="86eabdaf-b3d9-410b-94eb-b1f37b7ff2a5" providerId="ADAL" clId="{FD30C5AA-9062-4C49-A906-2E6681504627}" dt="2023-11-30T12:22:59.204" v="215"/>
          <ac:spMkLst>
            <pc:docMk/>
            <pc:sldMk cId="3330949887" sldId="362"/>
            <ac:spMk id="29" creationId="{02AE46C1-2CDF-6A01-7C0C-73D4D25F134C}"/>
          </ac:spMkLst>
        </pc:spChg>
      </pc:sldChg>
      <pc:sldChg chg="modSp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658449915" sldId="363"/>
        </pc:sldMkLst>
        <pc:spChg chg="mod">
          <ac:chgData name="강명묵" userId="86eabdaf-b3d9-410b-94eb-b1f37b7ff2a5" providerId="ADAL" clId="{FD30C5AA-9062-4C49-A906-2E6681504627}" dt="2023-12-03T13:53:12.580" v="8698" actId="20577"/>
          <ac:spMkLst>
            <pc:docMk/>
            <pc:sldMk cId="1658449915" sldId="363"/>
            <ac:spMk id="5" creationId="{71AFF29F-0A28-AF3B-2447-F0A6C4AFFA7E}"/>
          </ac:spMkLst>
        </pc:spChg>
      </pc:sldChg>
      <pc:sldChg chg="modSp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521013593" sldId="364"/>
        </pc:sldMkLst>
        <pc:spChg chg="mod">
          <ac:chgData name="강명묵" userId="86eabdaf-b3d9-410b-94eb-b1f37b7ff2a5" providerId="ADAL" clId="{FD30C5AA-9062-4C49-A906-2E6681504627}" dt="2023-12-03T13:37:30.745" v="6312" actId="20577"/>
          <ac:spMkLst>
            <pc:docMk/>
            <pc:sldMk cId="521013593" sldId="364"/>
            <ac:spMk id="10" creationId="{270572BD-0D59-0F03-4683-939FDC2C75D8}"/>
          </ac:spMkLst>
        </pc:spChg>
      </pc:sldChg>
      <pc:sldChg chg="addSp modSp del mod ord">
        <pc:chgData name="강명묵" userId="86eabdaf-b3d9-410b-94eb-b1f37b7ff2a5" providerId="ADAL" clId="{FD30C5AA-9062-4C49-A906-2E6681504627}" dt="2023-11-30T12:49:51.484" v="269" actId="47"/>
        <pc:sldMkLst>
          <pc:docMk/>
          <pc:sldMk cId="1796284249" sldId="365"/>
        </pc:sldMkLst>
        <pc:spChg chg="mod">
          <ac:chgData name="강명묵" userId="86eabdaf-b3d9-410b-94eb-b1f37b7ff2a5" providerId="ADAL" clId="{FD30C5AA-9062-4C49-A906-2E6681504627}" dt="2023-11-30T12:19:52.797" v="154" actId="20577"/>
          <ac:spMkLst>
            <pc:docMk/>
            <pc:sldMk cId="1796284249" sldId="365"/>
            <ac:spMk id="27" creationId="{65ACFE1F-8AC1-84EB-6AD7-6B07523E45FD}"/>
          </ac:spMkLst>
        </pc:spChg>
        <pc:spChg chg="mod">
          <ac:chgData name="강명묵" userId="86eabdaf-b3d9-410b-94eb-b1f37b7ff2a5" providerId="ADAL" clId="{FD30C5AA-9062-4C49-A906-2E6681504627}" dt="2023-11-30T12:19:55.543" v="155" actId="20577"/>
          <ac:spMkLst>
            <pc:docMk/>
            <pc:sldMk cId="1796284249" sldId="365"/>
            <ac:spMk id="28" creationId="{C28CE236-7BC0-5835-E1FA-0767E7314502}"/>
          </ac:spMkLst>
        </pc:spChg>
        <pc:spChg chg="mod">
          <ac:chgData name="강명묵" userId="86eabdaf-b3d9-410b-94eb-b1f37b7ff2a5" providerId="ADAL" clId="{FD30C5AA-9062-4C49-A906-2E6681504627}" dt="2023-11-30T12:19:57.309" v="157" actId="20577"/>
          <ac:spMkLst>
            <pc:docMk/>
            <pc:sldMk cId="1796284249" sldId="365"/>
            <ac:spMk id="29" creationId="{3418024B-D4B4-8697-BCA4-56580C1E92B9}"/>
          </ac:spMkLst>
        </pc:spChg>
        <pc:spChg chg="mod">
          <ac:chgData name="강명묵" userId="86eabdaf-b3d9-410b-94eb-b1f37b7ff2a5" providerId="ADAL" clId="{FD30C5AA-9062-4C49-A906-2E6681504627}" dt="2023-11-30T12:19:56.498" v="156" actId="20577"/>
          <ac:spMkLst>
            <pc:docMk/>
            <pc:sldMk cId="1796284249" sldId="365"/>
            <ac:spMk id="30" creationId="{0DB8E3C1-D19E-ECA8-02E6-67E58EAD9322}"/>
          </ac:spMkLst>
        </pc:spChg>
        <pc:spChg chg="add mod">
          <ac:chgData name="강명묵" userId="86eabdaf-b3d9-410b-94eb-b1f37b7ff2a5" providerId="ADAL" clId="{FD30C5AA-9062-4C49-A906-2E6681504627}" dt="2023-11-30T12:20:41.799" v="168" actId="1076"/>
          <ac:spMkLst>
            <pc:docMk/>
            <pc:sldMk cId="1796284249" sldId="365"/>
            <ac:spMk id="38" creationId="{3AFC5404-5988-5038-0A27-1F7410BDD9A2}"/>
          </ac:spMkLst>
        </pc:spChg>
        <pc:spChg chg="add mod">
          <ac:chgData name="강명묵" userId="86eabdaf-b3d9-410b-94eb-b1f37b7ff2a5" providerId="ADAL" clId="{FD30C5AA-9062-4C49-A906-2E6681504627}" dt="2023-11-30T12:22:21.079" v="208" actId="113"/>
          <ac:spMkLst>
            <pc:docMk/>
            <pc:sldMk cId="1796284249" sldId="365"/>
            <ac:spMk id="40" creationId="{AF247D9C-60D8-21CF-2391-EB3AB222804E}"/>
          </ac:spMkLst>
        </pc:spChg>
        <pc:cxnChg chg="add mod">
          <ac:chgData name="강명묵" userId="86eabdaf-b3d9-410b-94eb-b1f37b7ff2a5" providerId="ADAL" clId="{FD30C5AA-9062-4C49-A906-2E6681504627}" dt="2023-11-30T12:20:45.057" v="169" actId="692"/>
          <ac:cxnSpMkLst>
            <pc:docMk/>
            <pc:sldMk cId="1796284249" sldId="365"/>
            <ac:cxnSpMk id="36" creationId="{0AD5C5FB-0A76-B7A0-0BED-3D8040566686}"/>
          </ac:cxnSpMkLst>
        </pc:cxnChg>
      </pc:sldChg>
      <pc:sldChg chg="modSp mod or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774146052" sldId="366"/>
        </pc:sldMkLst>
        <pc:spChg chg="mod">
          <ac:chgData name="강명묵" userId="86eabdaf-b3d9-410b-94eb-b1f37b7ff2a5" providerId="ADAL" clId="{FD30C5AA-9062-4C49-A906-2E6681504627}" dt="2023-12-03T13:37:33.864" v="6314" actId="20577"/>
          <ac:spMkLst>
            <pc:docMk/>
            <pc:sldMk cId="1774146052" sldId="366"/>
            <ac:spMk id="10" creationId="{270572BD-0D59-0F03-4683-939FDC2C75D8}"/>
          </ac:spMkLst>
        </pc:spChg>
        <pc:spChg chg="mod">
          <ac:chgData name="강명묵" userId="86eabdaf-b3d9-410b-94eb-b1f37b7ff2a5" providerId="ADAL" clId="{FD30C5AA-9062-4C49-A906-2E6681504627}" dt="2023-11-30T12:41:36.111" v="238"/>
          <ac:spMkLst>
            <pc:docMk/>
            <pc:sldMk cId="1774146052" sldId="366"/>
            <ac:spMk id="14" creationId="{D8A15DC6-2029-44E4-6C7C-5F03FF830745}"/>
          </ac:spMkLst>
        </pc:spChg>
      </pc:sldChg>
      <pc:sldChg chg="del">
        <pc:chgData name="강명묵" userId="86eabdaf-b3d9-410b-94eb-b1f37b7ff2a5" providerId="ADAL" clId="{FD30C5AA-9062-4C49-A906-2E6681504627}" dt="2023-12-03T13:32:20.365" v="6071" actId="47"/>
        <pc:sldMkLst>
          <pc:docMk/>
          <pc:sldMk cId="3366908500" sldId="367"/>
        </pc:sldMkLst>
      </pc:sldChg>
      <pc:sldChg chg="addSp delSp modSp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3511243088" sldId="368"/>
        </pc:sldMkLst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3" creationId="{70A40A15-F2F8-2A5A-186B-151BF02DF03D}"/>
          </ac:spMkLst>
        </pc:spChg>
        <pc:spChg chg="mod">
          <ac:chgData name="강명묵" userId="86eabdaf-b3d9-410b-94eb-b1f37b7ff2a5" providerId="ADAL" clId="{FD30C5AA-9062-4C49-A906-2E6681504627}" dt="2023-12-03T13:37:37.091" v="6316" actId="20577"/>
          <ac:spMkLst>
            <pc:docMk/>
            <pc:sldMk cId="3511243088" sldId="368"/>
            <ac:spMk id="10" creationId="{270572BD-0D59-0F03-4683-939FDC2C75D8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15" creationId="{BA0A3C25-0716-AD3E-0CBB-A3E70F5963FA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22" creationId="{D94D8F0F-9C37-FF8C-3971-05027FE27ABA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26" creationId="{56308D54-9D30-AC4A-C576-312B79E603A9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47" creationId="{C785A7B8-A027-3B68-E31C-84851D268DE2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50" creationId="{3755AA9E-15F6-3B9F-0EAC-DEF9706F8BCE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51" creationId="{E929E071-B24E-A123-C2B8-6050CEF701B4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52" creationId="{4FF40D9D-DF43-6A14-75A3-A118CA938385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53" creationId="{E6A625A5-0DF3-0CA0-B223-5E85D516BE7D}"/>
          </ac:spMkLst>
        </pc:spChg>
        <pc:spChg chg="mod">
          <ac:chgData name="강명묵" userId="86eabdaf-b3d9-410b-94eb-b1f37b7ff2a5" providerId="ADAL" clId="{FD30C5AA-9062-4C49-A906-2E6681504627}" dt="2023-11-30T12:13:25.907" v="138" actId="1076"/>
          <ac:spMkLst>
            <pc:docMk/>
            <pc:sldMk cId="3511243088" sldId="368"/>
            <ac:spMk id="54" creationId="{2FA71C14-78CD-C99D-3135-C47C7921E9F1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55" creationId="{50D77D9E-7B61-6E0B-8101-E056639D682A}"/>
          </ac:spMkLst>
        </pc:spChg>
        <pc:spChg chg="mod">
          <ac:chgData name="강명묵" userId="86eabdaf-b3d9-410b-94eb-b1f37b7ff2a5" providerId="ADAL" clId="{FD30C5AA-9062-4C49-A906-2E6681504627}" dt="2023-12-03T14:20:13.201" v="13951" actId="20577"/>
          <ac:spMkLst>
            <pc:docMk/>
            <pc:sldMk cId="3511243088" sldId="368"/>
            <ac:spMk id="56" creationId="{D35FAA76-F947-D330-A462-15B41C296294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57" creationId="{EF432ED6-04EC-2889-2093-575DF3DFEF47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58" creationId="{B060DC0C-8AF7-5A05-B7FD-5858D0B168E7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59" creationId="{714A2CC0-BB6E-69D3-AF0D-4550304CB144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0" creationId="{57AC0ECC-96AB-CA6C-9994-E6243AB8B912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1" creationId="{24043AC1-3537-CD83-FD33-C3BCE467FC54}"/>
          </ac:spMkLst>
        </pc:spChg>
        <pc:spChg chg="mod">
          <ac:chgData name="강명묵" userId="86eabdaf-b3d9-410b-94eb-b1f37b7ff2a5" providerId="ADAL" clId="{FD30C5AA-9062-4C49-A906-2E6681504627}" dt="2023-12-03T14:20:15.448" v="13953" actId="20577"/>
          <ac:spMkLst>
            <pc:docMk/>
            <pc:sldMk cId="3511243088" sldId="368"/>
            <ac:spMk id="62" creationId="{52E3778A-A154-4B16-A819-1F399CFA0218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3" creationId="{F16E8BB2-E43D-EEAF-E994-23755737053B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4" creationId="{A1121598-7D80-A89F-8482-6F4496ACEA75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5" creationId="{E1E87582-5EDD-E332-0539-5DCC8B06C3CD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6" creationId="{21B20DD0-E861-F6BB-40DA-16CF9ADB4EE2}"/>
          </ac:spMkLst>
        </pc:spChg>
        <pc:spChg chg="mod">
          <ac:chgData name="강명묵" userId="86eabdaf-b3d9-410b-94eb-b1f37b7ff2a5" providerId="ADAL" clId="{FD30C5AA-9062-4C49-A906-2E6681504627}" dt="2023-12-03T14:20:06.800" v="13943" actId="20577"/>
          <ac:spMkLst>
            <pc:docMk/>
            <pc:sldMk cId="3511243088" sldId="368"/>
            <ac:spMk id="67" creationId="{B1C5CFED-4D20-4CCF-6F09-0626738AAB7E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68" creationId="{03DFEAAF-AB57-3AF2-8ECB-2E345D06D9D6}"/>
          </ac:spMkLst>
        </pc:spChg>
        <pc:spChg chg="mod">
          <ac:chgData name="강명묵" userId="86eabdaf-b3d9-410b-94eb-b1f37b7ff2a5" providerId="ADAL" clId="{FD30C5AA-9062-4C49-A906-2E6681504627}" dt="2023-12-03T14:20:10.472" v="13949" actId="20577"/>
          <ac:spMkLst>
            <pc:docMk/>
            <pc:sldMk cId="3511243088" sldId="368"/>
            <ac:spMk id="69" creationId="{3E64B8C4-83BE-2917-1D48-2FBAAB74F8DF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70" creationId="{87A140F8-5CE3-BF9F-CD75-3759D90E8FF9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71" creationId="{1A4A875D-7CA3-B326-2AD7-DDE5C4A227B5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72" creationId="{FD853F93-4FBF-7035-F375-89450EA15F7E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73" creationId="{08ABBF19-13E0-EB89-0248-4C378DBC25AA}"/>
          </ac:spMkLst>
        </pc:spChg>
        <pc:spChg chg="mod">
          <ac:chgData name="강명묵" userId="86eabdaf-b3d9-410b-94eb-b1f37b7ff2a5" providerId="ADAL" clId="{FD30C5AA-9062-4C49-A906-2E6681504627}" dt="2023-11-30T12:13:22.559" v="137" actId="1076"/>
          <ac:spMkLst>
            <pc:docMk/>
            <pc:sldMk cId="3511243088" sldId="368"/>
            <ac:spMk id="74" creationId="{B5C397A8-FEB4-C1CE-6706-0D0EF09B96EC}"/>
          </ac:spMkLst>
        </pc:spChg>
        <pc:spChg chg="mod">
          <ac:chgData name="강명묵" userId="86eabdaf-b3d9-410b-94eb-b1f37b7ff2a5" providerId="ADAL" clId="{FD30C5AA-9062-4C49-A906-2E6681504627}" dt="2023-11-30T12:13:35.571" v="140" actId="1076"/>
          <ac:spMkLst>
            <pc:docMk/>
            <pc:sldMk cId="3511243088" sldId="368"/>
            <ac:spMk id="77" creationId="{47854B91-1AEF-A208-4752-26FB3D9E0A5E}"/>
          </ac:spMkLst>
        </pc:spChg>
        <pc:spChg chg="del">
          <ac:chgData name="강명묵" userId="86eabdaf-b3d9-410b-94eb-b1f37b7ff2a5" providerId="ADAL" clId="{FD30C5AA-9062-4C49-A906-2E6681504627}" dt="2023-11-30T12:13:01.530" v="123" actId="478"/>
          <ac:spMkLst>
            <pc:docMk/>
            <pc:sldMk cId="3511243088" sldId="368"/>
            <ac:spMk id="79" creationId="{0785F1C8-A71E-7081-B949-AD224A689313}"/>
          </ac:spMkLst>
        </pc:spChg>
        <pc:spChg chg="del">
          <ac:chgData name="강명묵" userId="86eabdaf-b3d9-410b-94eb-b1f37b7ff2a5" providerId="ADAL" clId="{FD30C5AA-9062-4C49-A906-2E6681504627}" dt="2023-11-30T12:13:01.530" v="123" actId="478"/>
          <ac:spMkLst>
            <pc:docMk/>
            <pc:sldMk cId="3511243088" sldId="368"/>
            <ac:spMk id="80" creationId="{F11CB42E-84E3-6FEB-7175-59DCD3DE4682}"/>
          </ac:spMkLst>
        </pc:spChg>
        <pc:spChg chg="del">
          <ac:chgData name="강명묵" userId="86eabdaf-b3d9-410b-94eb-b1f37b7ff2a5" providerId="ADAL" clId="{FD30C5AA-9062-4C49-A906-2E6681504627}" dt="2023-11-30T12:13:01.530" v="123" actId="478"/>
          <ac:spMkLst>
            <pc:docMk/>
            <pc:sldMk cId="3511243088" sldId="368"/>
            <ac:spMk id="82" creationId="{6A80F662-8BB4-B6F4-D75F-8CB1E6D441E3}"/>
          </ac:spMkLst>
        </pc:spChg>
        <pc:spChg chg="add del mod">
          <ac:chgData name="강명묵" userId="86eabdaf-b3d9-410b-94eb-b1f37b7ff2a5" providerId="ADAL" clId="{FD30C5AA-9062-4C49-A906-2E6681504627}" dt="2023-11-30T12:13:04.086" v="124" actId="478"/>
          <ac:spMkLst>
            <pc:docMk/>
            <pc:sldMk cId="3511243088" sldId="368"/>
            <ac:spMk id="85" creationId="{DC951E93-119A-D181-433B-CD9684D421CA}"/>
          </ac:spMkLst>
        </pc:spChg>
        <pc:spChg chg="add del mod">
          <ac:chgData name="강명묵" userId="86eabdaf-b3d9-410b-94eb-b1f37b7ff2a5" providerId="ADAL" clId="{FD30C5AA-9062-4C49-A906-2E6681504627}" dt="2023-11-30T12:13:01.530" v="123" actId="478"/>
          <ac:spMkLst>
            <pc:docMk/>
            <pc:sldMk cId="3511243088" sldId="368"/>
            <ac:spMk id="86" creationId="{C7ED374C-5F73-1ED9-1C78-C84C094FA711}"/>
          </ac:spMkLst>
        </pc:spChg>
        <pc:spChg chg="add del">
          <ac:chgData name="강명묵" userId="86eabdaf-b3d9-410b-94eb-b1f37b7ff2a5" providerId="ADAL" clId="{FD30C5AA-9062-4C49-A906-2E6681504627}" dt="2023-11-30T12:11:59.472" v="94" actId="22"/>
          <ac:spMkLst>
            <pc:docMk/>
            <pc:sldMk cId="3511243088" sldId="368"/>
            <ac:spMk id="88" creationId="{8EFBF01D-1CE6-0BBB-41FF-9AE2408ADC24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89" creationId="{8A2759AF-2C8C-CBAC-09D3-7DEB53AD4110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0" creationId="{E14DFCDE-40B2-452E-AB1D-89D9B8D4634E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1" creationId="{19ADC9E0-F12C-715D-F866-5857B653083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2" creationId="{B55EE658-FBAD-E46C-B0CB-30DD26F4F1C4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3" creationId="{992ED02A-D238-6ECC-B03A-DA9A40E12945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4" creationId="{1B36EA4A-1FC1-706B-C065-B42512A2810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5" creationId="{AD13ABF4-EB03-9C85-EF27-FE6E53A08209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6" creationId="{3AF6D9F5-5601-F653-59CD-6DC6F34629BB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7" creationId="{668365C9-1137-4DBC-2902-D5F5CF3468CB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8" creationId="{481B1D15-FFE7-4909-9C1F-844FFC5BB1E0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99" creationId="{2368EE71-D82E-DC6E-C89B-8A6AA7EA84CE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0" creationId="{550E3E03-BDB4-5674-DA41-41C942F3ABA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1" creationId="{F3B90B2A-4095-87FD-ED02-5F5F4A325692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2" creationId="{6FE2A848-DC9A-D7C4-7B17-4E4E0BB9B220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3" creationId="{85623BE2-E24D-D973-47D3-58C738BABDE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4" creationId="{226E9FD8-E23F-8683-1FB1-CBCC85AC524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5" creationId="{D0DEE9E3-9AC7-3B25-137F-1ECE50FEB782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6" creationId="{C83A7F7A-70AD-7B1F-F961-3A4911380CCF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7" creationId="{6F42A2C3-8C0D-79B4-B8C0-A587140567A8}"/>
          </ac:spMkLst>
        </pc:spChg>
        <pc:spChg chg="add mod">
          <ac:chgData name="강명묵" userId="86eabdaf-b3d9-410b-94eb-b1f37b7ff2a5" providerId="ADAL" clId="{FD30C5AA-9062-4C49-A906-2E6681504627}" dt="2023-11-30T12:13:17.699" v="136" actId="1038"/>
          <ac:spMkLst>
            <pc:docMk/>
            <pc:sldMk cId="3511243088" sldId="368"/>
            <ac:spMk id="108" creationId="{057DBD9B-E212-D1AB-FF68-7978B4E58793}"/>
          </ac:spMkLst>
        </pc:spChg>
        <pc:cxnChg chg="mod">
          <ac:chgData name="강명묵" userId="86eabdaf-b3d9-410b-94eb-b1f37b7ff2a5" providerId="ADAL" clId="{FD30C5AA-9062-4C49-A906-2E6681504627}" dt="2023-11-30T12:13:35.571" v="140" actId="1076"/>
          <ac:cxnSpMkLst>
            <pc:docMk/>
            <pc:sldMk cId="3511243088" sldId="368"/>
            <ac:cxnSpMk id="76" creationId="{71317C89-3F36-19AC-6C56-18A6E04A0D06}"/>
          </ac:cxnSpMkLst>
        </pc:cxnChg>
        <pc:cxnChg chg="del">
          <ac:chgData name="강명묵" userId="86eabdaf-b3d9-410b-94eb-b1f37b7ff2a5" providerId="ADAL" clId="{FD30C5AA-9062-4C49-A906-2E6681504627}" dt="2023-11-30T12:13:06.066" v="125" actId="478"/>
          <ac:cxnSpMkLst>
            <pc:docMk/>
            <pc:sldMk cId="3511243088" sldId="368"/>
            <ac:cxnSpMk id="78" creationId="{7EF492EB-D196-E651-3548-54500837993D}"/>
          </ac:cxnSpMkLst>
        </pc:cxnChg>
        <pc:cxnChg chg="del">
          <ac:chgData name="강명묵" userId="86eabdaf-b3d9-410b-94eb-b1f37b7ff2a5" providerId="ADAL" clId="{FD30C5AA-9062-4C49-A906-2E6681504627}" dt="2023-11-30T12:13:01.530" v="123" actId="478"/>
          <ac:cxnSpMkLst>
            <pc:docMk/>
            <pc:sldMk cId="3511243088" sldId="368"/>
            <ac:cxnSpMk id="84" creationId="{B90B014C-ABB3-28E2-229F-60C7426D9D32}"/>
          </ac:cxnSpMkLst>
        </pc:cxnChg>
        <pc:cxnChg chg="add mod">
          <ac:chgData name="강명묵" userId="86eabdaf-b3d9-410b-94eb-b1f37b7ff2a5" providerId="ADAL" clId="{FD30C5AA-9062-4C49-A906-2E6681504627}" dt="2023-11-30T12:13:47.920" v="142" actId="692"/>
          <ac:cxnSpMkLst>
            <pc:docMk/>
            <pc:sldMk cId="3511243088" sldId="368"/>
            <ac:cxnSpMk id="111" creationId="{A1BFC930-D187-2912-5808-EA4F74A4A4DA}"/>
          </ac:cxnSpMkLst>
        </pc:cxnChg>
        <pc:cxnChg chg="add mod">
          <ac:chgData name="강명묵" userId="86eabdaf-b3d9-410b-94eb-b1f37b7ff2a5" providerId="ADAL" clId="{FD30C5AA-9062-4C49-A906-2E6681504627}" dt="2023-11-30T12:14:24.197" v="149" actId="1076"/>
          <ac:cxnSpMkLst>
            <pc:docMk/>
            <pc:sldMk cId="3511243088" sldId="368"/>
            <ac:cxnSpMk id="113" creationId="{FF96EA6D-82F7-AF2F-1E82-DB75B0307525}"/>
          </ac:cxnSpMkLst>
        </pc:cxnChg>
        <pc:cxnChg chg="add mod">
          <ac:chgData name="강명묵" userId="86eabdaf-b3d9-410b-94eb-b1f37b7ff2a5" providerId="ADAL" clId="{FD30C5AA-9062-4C49-A906-2E6681504627}" dt="2023-11-30T12:14:26.383" v="150" actId="571"/>
          <ac:cxnSpMkLst>
            <pc:docMk/>
            <pc:sldMk cId="3511243088" sldId="368"/>
            <ac:cxnSpMk id="114" creationId="{1F800A9F-3588-A997-19C3-6A66E7573785}"/>
          </ac:cxnSpMkLst>
        </pc:cxn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777714594" sldId="369"/>
        </pc:sldMkLst>
        <pc:spChg chg="add del mod">
          <ac:chgData name="강명묵" userId="86eabdaf-b3d9-410b-94eb-b1f37b7ff2a5" providerId="ADAL" clId="{FD30C5AA-9062-4C49-A906-2E6681504627}" dt="2023-11-30T12:12:40.896" v="107" actId="20577"/>
          <ac:spMkLst>
            <pc:docMk/>
            <pc:sldMk cId="1777714594" sldId="369"/>
            <ac:spMk id="2" creationId="{61848C98-CC2D-500D-CCB6-02CFE63B0401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3" creationId="{70A40A15-F2F8-2A5A-186B-151BF02DF03D}"/>
          </ac:spMkLst>
        </pc:spChg>
        <pc:spChg chg="add mod">
          <ac:chgData name="강명묵" userId="86eabdaf-b3d9-410b-94eb-b1f37b7ff2a5" providerId="ADAL" clId="{FD30C5AA-9062-4C49-A906-2E6681504627}" dt="2023-11-30T12:12:36.252" v="104" actId="20577"/>
          <ac:spMkLst>
            <pc:docMk/>
            <pc:sldMk cId="1777714594" sldId="369"/>
            <ac:spMk id="5" creationId="{2AD00178-CA60-7FD6-1147-DE1EAB19E15E}"/>
          </ac:spMkLst>
        </pc:spChg>
        <pc:spChg chg="add mod">
          <ac:chgData name="강명묵" userId="86eabdaf-b3d9-410b-94eb-b1f37b7ff2a5" providerId="ADAL" clId="{FD30C5AA-9062-4C49-A906-2E6681504627}" dt="2023-11-30T12:12:42.867" v="109" actId="6549"/>
          <ac:spMkLst>
            <pc:docMk/>
            <pc:sldMk cId="1777714594" sldId="369"/>
            <ac:spMk id="6" creationId="{F3776272-729C-1729-1F83-B2C441AA7B2E}"/>
          </ac:spMkLst>
        </pc:spChg>
        <pc:spChg chg="add mod">
          <ac:chgData name="강명묵" userId="86eabdaf-b3d9-410b-94eb-b1f37b7ff2a5" providerId="ADAL" clId="{FD30C5AA-9062-4C49-A906-2E6681504627}" dt="2023-11-30T12:12:43.846" v="110" actId="20577"/>
          <ac:spMkLst>
            <pc:docMk/>
            <pc:sldMk cId="1777714594" sldId="369"/>
            <ac:spMk id="7" creationId="{1BB2DDB1-9469-5960-760A-A71741C260A5}"/>
          </ac:spMkLst>
        </pc:spChg>
        <pc:spChg chg="add mod">
          <ac:chgData name="강명묵" userId="86eabdaf-b3d9-410b-94eb-b1f37b7ff2a5" providerId="ADAL" clId="{FD30C5AA-9062-4C49-A906-2E6681504627}" dt="2023-11-30T12:12:45.563" v="112" actId="20577"/>
          <ac:spMkLst>
            <pc:docMk/>
            <pc:sldMk cId="1777714594" sldId="369"/>
            <ac:spMk id="8" creationId="{FDDCA799-6ACD-D64B-469E-260268A1FFAE}"/>
          </ac:spMkLst>
        </pc:spChg>
        <pc:spChg chg="add mod">
          <ac:chgData name="강명묵" userId="86eabdaf-b3d9-410b-94eb-b1f37b7ff2a5" providerId="ADAL" clId="{FD30C5AA-9062-4C49-A906-2E6681504627}" dt="2023-11-30T12:12:46.218" v="113" actId="20577"/>
          <ac:spMkLst>
            <pc:docMk/>
            <pc:sldMk cId="1777714594" sldId="369"/>
            <ac:spMk id="9" creationId="{354ECB9D-AAFE-D6E6-D945-DCE243D3EEE8}"/>
          </ac:spMkLst>
        </pc:spChg>
        <pc:spChg chg="mod">
          <ac:chgData name="강명묵" userId="86eabdaf-b3d9-410b-94eb-b1f37b7ff2a5" providerId="ADAL" clId="{FD30C5AA-9062-4C49-A906-2E6681504627}" dt="2023-12-03T13:37:39.690" v="6318" actId="20577"/>
          <ac:spMkLst>
            <pc:docMk/>
            <pc:sldMk cId="1777714594" sldId="369"/>
            <ac:spMk id="10" creationId="{270572BD-0D59-0F03-4683-939FDC2C75D8}"/>
          </ac:spMkLst>
        </pc:spChg>
        <pc:spChg chg="add mod">
          <ac:chgData name="강명묵" userId="86eabdaf-b3d9-410b-94eb-b1f37b7ff2a5" providerId="ADAL" clId="{FD30C5AA-9062-4C49-A906-2E6681504627}" dt="2023-11-30T12:12:47.061" v="114" actId="20577"/>
          <ac:spMkLst>
            <pc:docMk/>
            <pc:sldMk cId="1777714594" sldId="369"/>
            <ac:spMk id="11" creationId="{641CC3CA-AA9B-8B65-630C-0B4755BC7D92}"/>
          </ac:spMkLst>
        </pc:spChg>
        <pc:spChg chg="add mod">
          <ac:chgData name="강명묵" userId="86eabdaf-b3d9-410b-94eb-b1f37b7ff2a5" providerId="ADAL" clId="{FD30C5AA-9062-4C49-A906-2E6681504627}" dt="2023-11-30T12:12:49.289" v="117" actId="20577"/>
          <ac:spMkLst>
            <pc:docMk/>
            <pc:sldMk cId="1777714594" sldId="369"/>
            <ac:spMk id="12" creationId="{28ACF460-926F-B069-05BC-3A620B074A1C}"/>
          </ac:spMkLst>
        </pc:spChg>
        <pc:spChg chg="add mod">
          <ac:chgData name="강명묵" userId="86eabdaf-b3d9-410b-94eb-b1f37b7ff2a5" providerId="ADAL" clId="{FD30C5AA-9062-4C49-A906-2E6681504627}" dt="2023-11-30T12:12:49.890" v="118" actId="20577"/>
          <ac:spMkLst>
            <pc:docMk/>
            <pc:sldMk cId="1777714594" sldId="369"/>
            <ac:spMk id="13" creationId="{FBF117ED-4004-BB2E-72CF-3B096F36BAF4}"/>
          </ac:spMkLst>
        </pc:spChg>
        <pc:spChg chg="add mod">
          <ac:chgData name="강명묵" userId="86eabdaf-b3d9-410b-94eb-b1f37b7ff2a5" providerId="ADAL" clId="{FD30C5AA-9062-4C49-A906-2E6681504627}" dt="2023-11-30T12:12:47.697" v="115" actId="20577"/>
          <ac:spMkLst>
            <pc:docMk/>
            <pc:sldMk cId="1777714594" sldId="369"/>
            <ac:spMk id="14" creationId="{FF02BE46-70E8-797D-2411-561422C34324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15" creationId="{BA0A3C25-0716-AD3E-0CBB-A3E70F5963FA}"/>
          </ac:spMkLst>
        </pc:spChg>
        <pc:spChg chg="add mod">
          <ac:chgData name="강명묵" userId="86eabdaf-b3d9-410b-94eb-b1f37b7ff2a5" providerId="ADAL" clId="{FD30C5AA-9062-4C49-A906-2E6681504627}" dt="2023-11-30T12:12:52.290" v="121" actId="6549"/>
          <ac:spMkLst>
            <pc:docMk/>
            <pc:sldMk cId="1777714594" sldId="369"/>
            <ac:spMk id="16" creationId="{1D1CD38C-4C6D-109F-F4B4-A4DECB9A3002}"/>
          </ac:spMkLst>
        </pc:spChg>
        <pc:spChg chg="add mod">
          <ac:chgData name="강명묵" userId="86eabdaf-b3d9-410b-94eb-b1f37b7ff2a5" providerId="ADAL" clId="{FD30C5AA-9062-4C49-A906-2E6681504627}" dt="2023-11-30T12:12:50.938" v="119" actId="6549"/>
          <ac:spMkLst>
            <pc:docMk/>
            <pc:sldMk cId="1777714594" sldId="369"/>
            <ac:spMk id="17" creationId="{9962A7E8-0FF1-B0D9-BC68-4F405FC3B3CA}"/>
          </ac:spMkLst>
        </pc:spChg>
        <pc:spChg chg="add mod">
          <ac:chgData name="강명묵" userId="86eabdaf-b3d9-410b-94eb-b1f37b7ff2a5" providerId="ADAL" clId="{FD30C5AA-9062-4C49-A906-2E6681504627}" dt="2023-11-30T12:12:53.576" v="122" actId="20577"/>
          <ac:spMkLst>
            <pc:docMk/>
            <pc:sldMk cId="1777714594" sldId="369"/>
            <ac:spMk id="18" creationId="{9963C087-9A53-964E-398B-EAF3F4F0CF3E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22" creationId="{D94D8F0F-9C37-FF8C-3971-05027FE27ABA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26" creationId="{56308D54-9D30-AC4A-C576-312B79E603A9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47" creationId="{C785A7B8-A027-3B68-E31C-84851D268DE2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0" creationId="{3755AA9E-15F6-3B9F-0EAC-DEF9706F8BCE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1" creationId="{E929E071-B24E-A123-C2B8-6050CEF701B4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2" creationId="{4FF40D9D-DF43-6A14-75A3-A118CA938385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3" creationId="{E6A625A5-0DF3-0CA0-B223-5E85D516BE7D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4" creationId="{2FA71C14-78CD-C99D-3135-C47C7921E9F1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5" creationId="{50D77D9E-7B61-6E0B-8101-E056639D682A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6" creationId="{D35FAA76-F947-D330-A462-15B41C296294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7" creationId="{EF432ED6-04EC-2889-2093-575DF3DFEF47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8" creationId="{B060DC0C-8AF7-5A05-B7FD-5858D0B168E7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59" creationId="{714A2CC0-BB6E-69D3-AF0D-4550304CB144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0" creationId="{57AC0ECC-96AB-CA6C-9994-E6243AB8B912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1" creationId="{24043AC1-3537-CD83-FD33-C3BCE467FC54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2" creationId="{52E3778A-A154-4B16-A819-1F399CFA0218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3" creationId="{F16E8BB2-E43D-EEAF-E994-23755737053B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4" creationId="{A1121598-7D80-A89F-8482-6F4496ACEA75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5" creationId="{E1E87582-5EDD-E332-0539-5DCC8B06C3CD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6" creationId="{21B20DD0-E861-F6BB-40DA-16CF9ADB4EE2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7" creationId="{B1C5CFED-4D20-4CCF-6F09-0626738AAB7E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8" creationId="{03DFEAAF-AB57-3AF2-8ECB-2E345D06D9D6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69" creationId="{3E64B8C4-83BE-2917-1D48-2FBAAB74F8DF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0" creationId="{87A140F8-5CE3-BF9F-CD75-3759D90E8FF9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1" creationId="{1A4A875D-7CA3-B326-2AD7-DDE5C4A227B5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2" creationId="{FD853F93-4FBF-7035-F375-89450EA15F7E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3" creationId="{08ABBF19-13E0-EB89-0248-4C378DBC25AA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4" creationId="{B5C397A8-FEB4-C1CE-6706-0D0EF09B96EC}"/>
          </ac:spMkLst>
        </pc:spChg>
        <pc:spChg chg="del">
          <ac:chgData name="강명묵" userId="86eabdaf-b3d9-410b-94eb-b1f37b7ff2a5" providerId="ADAL" clId="{FD30C5AA-9062-4C49-A906-2E6681504627}" dt="2023-11-30T12:12:04.951" v="97" actId="478"/>
          <ac:spMkLst>
            <pc:docMk/>
            <pc:sldMk cId="1777714594" sldId="369"/>
            <ac:spMk id="77" creationId="{47854B91-1AEF-A208-4752-26FB3D9E0A5E}"/>
          </ac:spMkLst>
        </pc:spChg>
        <pc:spChg chg="mod">
          <ac:chgData name="강명묵" userId="86eabdaf-b3d9-410b-94eb-b1f37b7ff2a5" providerId="ADAL" clId="{FD30C5AA-9062-4C49-A906-2E6681504627}" dt="2023-11-30T12:12:17.621" v="99" actId="1076"/>
          <ac:spMkLst>
            <pc:docMk/>
            <pc:sldMk cId="1777714594" sldId="369"/>
            <ac:spMk id="79" creationId="{0785F1C8-A71E-7081-B949-AD224A689313}"/>
          </ac:spMkLst>
        </pc:spChg>
        <pc:spChg chg="mod">
          <ac:chgData name="강명묵" userId="86eabdaf-b3d9-410b-94eb-b1f37b7ff2a5" providerId="ADAL" clId="{FD30C5AA-9062-4C49-A906-2E6681504627}" dt="2023-11-30T12:12:17.621" v="99" actId="1076"/>
          <ac:spMkLst>
            <pc:docMk/>
            <pc:sldMk cId="1777714594" sldId="369"/>
            <ac:spMk id="80" creationId="{F11CB42E-84E3-6FEB-7175-59DCD3DE4682}"/>
          </ac:spMkLst>
        </pc:spChg>
        <pc:spChg chg="mod">
          <ac:chgData name="강명묵" userId="86eabdaf-b3d9-410b-94eb-b1f37b7ff2a5" providerId="ADAL" clId="{FD30C5AA-9062-4C49-A906-2E6681504627}" dt="2023-11-30T12:12:17.621" v="99" actId="1076"/>
          <ac:spMkLst>
            <pc:docMk/>
            <pc:sldMk cId="1777714594" sldId="369"/>
            <ac:spMk id="82" creationId="{6A80F662-8BB4-B6F4-D75F-8CB1E6D441E3}"/>
          </ac:spMkLst>
        </pc:spChg>
        <pc:spChg chg="mod">
          <ac:chgData name="강명묵" userId="86eabdaf-b3d9-410b-94eb-b1f37b7ff2a5" providerId="ADAL" clId="{FD30C5AA-9062-4C49-A906-2E6681504627}" dt="2023-11-30T12:12:17.621" v="99" actId="1076"/>
          <ac:spMkLst>
            <pc:docMk/>
            <pc:sldMk cId="1777714594" sldId="369"/>
            <ac:spMk id="85" creationId="{DC951E93-119A-D181-433B-CD9684D421CA}"/>
          </ac:spMkLst>
        </pc:spChg>
        <pc:spChg chg="mod">
          <ac:chgData name="강명묵" userId="86eabdaf-b3d9-410b-94eb-b1f37b7ff2a5" providerId="ADAL" clId="{FD30C5AA-9062-4C49-A906-2E6681504627}" dt="2023-12-03T14:26:23.522" v="14510" actId="20577"/>
          <ac:spMkLst>
            <pc:docMk/>
            <pc:sldMk cId="1777714594" sldId="369"/>
            <ac:spMk id="86" creationId="{C7ED374C-5F73-1ED9-1C78-C84C094FA711}"/>
          </ac:spMkLst>
        </pc:spChg>
        <pc:cxnChg chg="del">
          <ac:chgData name="강명묵" userId="86eabdaf-b3d9-410b-94eb-b1f37b7ff2a5" providerId="ADAL" clId="{FD30C5AA-9062-4C49-A906-2E6681504627}" dt="2023-11-30T12:12:04.951" v="97" actId="478"/>
          <ac:cxnSpMkLst>
            <pc:docMk/>
            <pc:sldMk cId="1777714594" sldId="369"/>
            <ac:cxnSpMk id="76" creationId="{71317C89-3F36-19AC-6C56-18A6E04A0D06}"/>
          </ac:cxnSpMkLst>
        </pc:cxnChg>
        <pc:cxnChg chg="del">
          <ac:chgData name="강명묵" userId="86eabdaf-b3d9-410b-94eb-b1f37b7ff2a5" providerId="ADAL" clId="{FD30C5AA-9062-4C49-A906-2E6681504627}" dt="2023-11-30T12:12:03.019" v="96" actId="478"/>
          <ac:cxnSpMkLst>
            <pc:docMk/>
            <pc:sldMk cId="1777714594" sldId="369"/>
            <ac:cxnSpMk id="78" creationId="{7EF492EB-D196-E651-3548-54500837993D}"/>
          </ac:cxnSpMkLst>
        </pc:cxnChg>
        <pc:cxnChg chg="mod">
          <ac:chgData name="강명묵" userId="86eabdaf-b3d9-410b-94eb-b1f37b7ff2a5" providerId="ADAL" clId="{FD30C5AA-9062-4C49-A906-2E6681504627}" dt="2023-11-30T12:12:17.621" v="99" actId="1076"/>
          <ac:cxnSpMkLst>
            <pc:docMk/>
            <pc:sldMk cId="1777714594" sldId="369"/>
            <ac:cxnSpMk id="84" creationId="{B90B014C-ABB3-28E2-229F-60C7426D9D32}"/>
          </ac:cxnSpMkLst>
        </pc:cxnChg>
      </pc:sldChg>
      <pc:sldChg chg="modSp add del">
        <pc:chgData name="강명묵" userId="86eabdaf-b3d9-410b-94eb-b1f37b7ff2a5" providerId="ADAL" clId="{FD30C5AA-9062-4C49-A906-2E6681504627}" dt="2023-11-30T13:16:41.073" v="626" actId="47"/>
        <pc:sldMkLst>
          <pc:docMk/>
          <pc:sldMk cId="1440955068" sldId="370"/>
        </pc:sldMkLst>
        <pc:spChg chg="mod">
          <ac:chgData name="강명묵" userId="86eabdaf-b3d9-410b-94eb-b1f37b7ff2a5" providerId="ADAL" clId="{FD30C5AA-9062-4C49-A906-2E6681504627}" dt="2023-11-30T12:22:35.114" v="211" actId="20577"/>
          <ac:spMkLst>
            <pc:docMk/>
            <pc:sldMk cId="1440955068" sldId="370"/>
            <ac:spMk id="40" creationId="{AF247D9C-60D8-21CF-2391-EB3AB222804E}"/>
          </ac:spMkLst>
        </pc:sp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706516600" sldId="371"/>
        </pc:sldMkLst>
        <pc:spChg chg="add del mod">
          <ac:chgData name="강명묵" userId="86eabdaf-b3d9-410b-94eb-b1f37b7ff2a5" providerId="ADAL" clId="{FD30C5AA-9062-4C49-A906-2E6681504627}" dt="2023-11-30T12:47:42.458" v="266" actId="478"/>
          <ac:spMkLst>
            <pc:docMk/>
            <pc:sldMk cId="1706516600" sldId="371"/>
            <ac:spMk id="2" creationId="{662354D4-AB2B-3899-EDF6-370839857C6F}"/>
          </ac:spMkLst>
        </pc:spChg>
        <pc:spChg chg="add del mod">
          <ac:chgData name="강명묵" userId="86eabdaf-b3d9-410b-94eb-b1f37b7ff2a5" providerId="ADAL" clId="{FD30C5AA-9062-4C49-A906-2E6681504627}" dt="2023-11-30T12:47:42.776" v="267" actId="478"/>
          <ac:spMkLst>
            <pc:docMk/>
            <pc:sldMk cId="1706516600" sldId="371"/>
            <ac:spMk id="3" creationId="{C6AA8E3E-AB0C-4783-2134-CEA9494E50E5}"/>
          </ac:spMkLst>
        </pc:spChg>
        <pc:spChg chg="mod">
          <ac:chgData name="강명묵" userId="86eabdaf-b3d9-410b-94eb-b1f37b7ff2a5" providerId="ADAL" clId="{FD30C5AA-9062-4C49-A906-2E6681504627}" dt="2023-11-30T12:43:47.078" v="254" actId="20577"/>
          <ac:spMkLst>
            <pc:docMk/>
            <pc:sldMk cId="1706516600" sldId="371"/>
            <ac:spMk id="4" creationId="{262F4859-65CE-9987-65E3-4B8C072BC73E}"/>
          </ac:spMkLst>
        </pc:spChg>
        <pc:spChg chg="add mod">
          <ac:chgData name="강명묵" userId="86eabdaf-b3d9-410b-94eb-b1f37b7ff2a5" providerId="ADAL" clId="{FD30C5AA-9062-4C49-A906-2E6681504627}" dt="2023-11-30T12:51:37.786" v="280" actId="1076"/>
          <ac:spMkLst>
            <pc:docMk/>
            <pc:sldMk cId="1706516600" sldId="371"/>
            <ac:spMk id="5" creationId="{A17AAC5C-CA75-48BF-B5C2-53CECFA5DF29}"/>
          </ac:spMkLst>
        </pc:spChg>
        <pc:spChg chg="add mod">
          <ac:chgData name="강명묵" userId="86eabdaf-b3d9-410b-94eb-b1f37b7ff2a5" providerId="ADAL" clId="{FD30C5AA-9062-4C49-A906-2E6681504627}" dt="2023-11-30T12:51:37.786" v="280" actId="1076"/>
          <ac:spMkLst>
            <pc:docMk/>
            <pc:sldMk cId="1706516600" sldId="371"/>
            <ac:spMk id="6" creationId="{408D47AA-E773-14BB-FCA3-0D04B791B21A}"/>
          </ac:spMkLst>
        </pc:spChg>
        <pc:spChg chg="add mod">
          <ac:chgData name="강명묵" userId="86eabdaf-b3d9-410b-94eb-b1f37b7ff2a5" providerId="ADAL" clId="{FD30C5AA-9062-4C49-A906-2E6681504627}" dt="2023-11-30T12:51:37.786" v="280" actId="1076"/>
          <ac:spMkLst>
            <pc:docMk/>
            <pc:sldMk cId="1706516600" sldId="371"/>
            <ac:spMk id="7" creationId="{7596DF3D-F4A1-CDED-4690-A2596E0896D3}"/>
          </ac:spMkLst>
        </pc:spChg>
        <pc:spChg chg="add mod">
          <ac:chgData name="강명묵" userId="86eabdaf-b3d9-410b-94eb-b1f37b7ff2a5" providerId="ADAL" clId="{FD30C5AA-9062-4C49-A906-2E6681504627}" dt="2023-11-30T12:51:37.786" v="280" actId="1076"/>
          <ac:spMkLst>
            <pc:docMk/>
            <pc:sldMk cId="1706516600" sldId="371"/>
            <ac:spMk id="8" creationId="{4F76886D-9B08-E5B1-AE92-9B5C89800120}"/>
          </ac:spMkLst>
        </pc:spChg>
        <pc:spChg chg="del mod">
          <ac:chgData name="강명묵" userId="86eabdaf-b3d9-410b-94eb-b1f37b7ff2a5" providerId="ADAL" clId="{FD30C5AA-9062-4C49-A906-2E6681504627}" dt="2023-11-30T12:40:43.646" v="227" actId="478"/>
          <ac:spMkLst>
            <pc:docMk/>
            <pc:sldMk cId="1706516600" sldId="371"/>
            <ac:spMk id="9" creationId="{45FCE3F0-BAD7-B3BA-03F3-CC67CA8BC679}"/>
          </ac:spMkLst>
        </pc:spChg>
        <pc:spChg chg="mod">
          <ac:chgData name="강명묵" userId="86eabdaf-b3d9-410b-94eb-b1f37b7ff2a5" providerId="ADAL" clId="{FD30C5AA-9062-4C49-A906-2E6681504627}" dt="2023-12-03T13:37:45.185" v="6323" actId="20577"/>
          <ac:spMkLst>
            <pc:docMk/>
            <pc:sldMk cId="1706516600" sldId="371"/>
            <ac:spMk id="10" creationId="{270572BD-0D59-0F03-4683-939FDC2C75D8}"/>
          </ac:spMkLst>
        </pc:spChg>
        <pc:spChg chg="add mod">
          <ac:chgData name="강명묵" userId="86eabdaf-b3d9-410b-94eb-b1f37b7ff2a5" providerId="ADAL" clId="{FD30C5AA-9062-4C49-A906-2E6681504627}" dt="2023-11-30T12:57:17.047" v="369" actId="1076"/>
          <ac:spMkLst>
            <pc:docMk/>
            <pc:sldMk cId="1706516600" sldId="371"/>
            <ac:spMk id="11" creationId="{579E3EFD-1FFE-6B45-1C69-1978461443FF}"/>
          </ac:spMkLst>
        </pc:spChg>
        <pc:spChg chg="del">
          <ac:chgData name="강명묵" userId="86eabdaf-b3d9-410b-94eb-b1f37b7ff2a5" providerId="ADAL" clId="{FD30C5AA-9062-4C49-A906-2E6681504627}" dt="2023-11-30T12:40:44.965" v="228" actId="478"/>
          <ac:spMkLst>
            <pc:docMk/>
            <pc:sldMk cId="1706516600" sldId="371"/>
            <ac:spMk id="13" creationId="{A69CEF81-34DF-326D-679A-0A67D3C2F2E0}"/>
          </ac:spMkLst>
        </pc:spChg>
        <pc:spChg chg="del mod">
          <ac:chgData name="강명묵" userId="86eabdaf-b3d9-410b-94eb-b1f37b7ff2a5" providerId="ADAL" clId="{FD30C5AA-9062-4C49-A906-2E6681504627}" dt="2023-11-30T12:47:43.292" v="268" actId="478"/>
          <ac:spMkLst>
            <pc:docMk/>
            <pc:sldMk cId="1706516600" sldId="371"/>
            <ac:spMk id="18" creationId="{554504BA-4977-26D6-DE02-24D6DD9D1856}"/>
          </ac:spMkLst>
        </pc:spChg>
        <pc:spChg chg="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20" creationId="{40CF5B04-E67A-330B-623C-96A03A8A86F9}"/>
          </ac:spMkLst>
        </pc:spChg>
        <pc:spChg chg="add del mod">
          <ac:chgData name="강명묵" userId="86eabdaf-b3d9-410b-94eb-b1f37b7ff2a5" providerId="ADAL" clId="{FD30C5AA-9062-4C49-A906-2E6681504627}" dt="2023-11-30T12:54:04.010" v="325" actId="478"/>
          <ac:spMkLst>
            <pc:docMk/>
            <pc:sldMk cId="1706516600" sldId="371"/>
            <ac:spMk id="22" creationId="{8F7532B6-2B86-3923-99F1-53CE6C1D5072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23" creationId="{6463ED1D-544F-8F15-CA9F-A156E4D4168A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25" creationId="{BA3A0DF5-3A9F-FD05-5AFA-0380B16C2CFA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26" creationId="{D99389B3-0427-6DC6-6A0B-7C99E57F725C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29" creationId="{7FB0C6E2-D155-659F-785B-12A9E0A351FE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30" creationId="{67EF4DB0-BDAD-D54B-8F4B-E866ACC5ABB5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31" creationId="{675ADF63-07DE-CFFF-1541-3C6896BF18B3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32" creationId="{7E18C10F-6402-B199-D571-7BF8426E6DD4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33" creationId="{0B381756-F266-C5E2-649C-CCAA75E5D9E5}"/>
          </ac:spMkLst>
        </pc:spChg>
        <pc:spChg chg="add mod">
          <ac:chgData name="강명묵" userId="86eabdaf-b3d9-410b-94eb-b1f37b7ff2a5" providerId="ADAL" clId="{FD30C5AA-9062-4C49-A906-2E6681504627}" dt="2023-11-30T12:57:58.298" v="374" actId="1076"/>
          <ac:spMkLst>
            <pc:docMk/>
            <pc:sldMk cId="1706516600" sldId="371"/>
            <ac:spMk id="34" creationId="{29E68556-3E8E-7805-4AB3-08170B46F9DD}"/>
          </ac:spMkLst>
        </pc:spChg>
        <pc:spChg chg="add del mod">
          <ac:chgData name="강명묵" userId="86eabdaf-b3d9-410b-94eb-b1f37b7ff2a5" providerId="ADAL" clId="{FD30C5AA-9062-4C49-A906-2E6681504627}" dt="2023-11-30T12:56:26.817" v="352" actId="478"/>
          <ac:spMkLst>
            <pc:docMk/>
            <pc:sldMk cId="1706516600" sldId="371"/>
            <ac:spMk id="35" creationId="{A82FA3A8-82F9-6FBE-BD55-F0087FCBB6E3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36" creationId="{D7F6ADBC-08CF-9E4B-A48C-7596649E7A72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37" creationId="{C491F7B8-F5AE-27BC-ABD8-FE5D7F56853A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38" creationId="{97ACF6A1-E416-356D-54FA-D3F8356F60AE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39" creationId="{049DEFCD-045C-CA47-9DF1-A5D6CF139E18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0" creationId="{871EAF45-B7D7-D60C-8F61-ADA810810E5F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1" creationId="{00A24C17-010E-9A8A-581E-A0D1187C4E87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2" creationId="{99E82EE0-6662-B710-CCA9-4E4F8057FDF2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3" creationId="{8688A1EF-C6D4-F56E-0A15-E15FECF97BD3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4" creationId="{7B65117D-93CD-B12A-0A81-BB8D07EB15A6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5" creationId="{03759B10-2FA8-B40B-EEDC-696EA31397BC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6" creationId="{A10550B9-A60B-9CD8-2BE8-EE94C7B3A6F1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7" creationId="{5371D30B-7825-470B-7DC1-34B01C62F3A5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8" creationId="{F038F7A3-443F-985F-D40C-202B3A8C8AF5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49" creationId="{4D4C8A41-62E1-DEC4-0945-FE4B2E7A3D0F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50" creationId="{D6411041-2C16-AF2B-C038-E4610A9AB34F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51" creationId="{34166453-2997-058E-651D-32246658B6F7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52" creationId="{14673ACF-1949-5183-A5A6-9A24F67E617F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53" creationId="{33FC9843-445E-8A9F-78EE-26F6F9D1B0B2}"/>
          </ac:spMkLst>
        </pc:spChg>
        <pc:spChg chg="add mod">
          <ac:chgData name="강명묵" userId="86eabdaf-b3d9-410b-94eb-b1f37b7ff2a5" providerId="ADAL" clId="{FD30C5AA-9062-4C49-A906-2E6681504627}" dt="2023-11-30T12:57:23.170" v="370" actId="1076"/>
          <ac:spMkLst>
            <pc:docMk/>
            <pc:sldMk cId="1706516600" sldId="371"/>
            <ac:spMk id="55" creationId="{22D07F2B-01F8-F437-95F2-A9006223A1DD}"/>
          </ac:spMkLst>
        </pc:spChg>
        <pc:spChg chg="add mod">
          <ac:chgData name="강명묵" userId="86eabdaf-b3d9-410b-94eb-b1f37b7ff2a5" providerId="ADAL" clId="{FD30C5AA-9062-4C49-A906-2E6681504627}" dt="2023-11-30T12:58:16.864" v="383" actId="1076"/>
          <ac:spMkLst>
            <pc:docMk/>
            <pc:sldMk cId="1706516600" sldId="371"/>
            <ac:spMk id="60" creationId="{8C1D882E-DCFB-5F5E-107D-4A39E58357F7}"/>
          </ac:spMkLst>
        </pc:spChg>
        <pc:spChg chg="add mod">
          <ac:chgData name="강명묵" userId="86eabdaf-b3d9-410b-94eb-b1f37b7ff2a5" providerId="ADAL" clId="{FD30C5AA-9062-4C49-A906-2E6681504627}" dt="2023-11-30T12:59:16.530" v="385" actId="20577"/>
          <ac:spMkLst>
            <pc:docMk/>
            <pc:sldMk cId="1706516600" sldId="371"/>
            <ac:spMk id="61" creationId="{619CE1E2-0FC4-9C1D-8F48-6BE6DAED42D3}"/>
          </ac:spMkLst>
        </pc:spChg>
        <pc:spChg chg="add mod">
          <ac:chgData name="강명묵" userId="86eabdaf-b3d9-410b-94eb-b1f37b7ff2a5" providerId="ADAL" clId="{FD30C5AA-9062-4C49-A906-2E6681504627}" dt="2023-11-30T12:59:21.648" v="389" actId="20577"/>
          <ac:spMkLst>
            <pc:docMk/>
            <pc:sldMk cId="1706516600" sldId="371"/>
            <ac:spMk id="62" creationId="{31843A7D-46BE-5DE8-64FE-ECEDD53F8C5D}"/>
          </ac:spMkLst>
        </pc:spChg>
        <pc:spChg chg="add mod">
          <ac:chgData name="강명묵" userId="86eabdaf-b3d9-410b-94eb-b1f37b7ff2a5" providerId="ADAL" clId="{FD30C5AA-9062-4C49-A906-2E6681504627}" dt="2023-11-30T12:59:29.914" v="394" actId="20577"/>
          <ac:spMkLst>
            <pc:docMk/>
            <pc:sldMk cId="1706516600" sldId="371"/>
            <ac:spMk id="63" creationId="{164732A1-03BF-1C15-11A3-46664F8FF089}"/>
          </ac:spMkLst>
        </pc:spChg>
        <pc:spChg chg="add mod">
          <ac:chgData name="강명묵" userId="86eabdaf-b3d9-410b-94eb-b1f37b7ff2a5" providerId="ADAL" clId="{FD30C5AA-9062-4C49-A906-2E6681504627}" dt="2023-11-30T12:59:18.130" v="386" actId="20577"/>
          <ac:spMkLst>
            <pc:docMk/>
            <pc:sldMk cId="1706516600" sldId="371"/>
            <ac:spMk id="64" creationId="{E2988F4E-1B44-3A85-1EC2-7347B7BA4F43}"/>
          </ac:spMkLst>
        </pc:spChg>
        <pc:spChg chg="add mod">
          <ac:chgData name="강명묵" userId="86eabdaf-b3d9-410b-94eb-b1f37b7ff2a5" providerId="ADAL" clId="{FD30C5AA-9062-4C49-A906-2E6681504627}" dt="2023-11-30T12:59:24.977" v="391" actId="20577"/>
          <ac:spMkLst>
            <pc:docMk/>
            <pc:sldMk cId="1706516600" sldId="371"/>
            <ac:spMk id="65" creationId="{6BEDD097-E4D4-38D4-B564-6091FC8AC964}"/>
          </ac:spMkLst>
        </pc:spChg>
        <pc:spChg chg="add mod">
          <ac:chgData name="강명묵" userId="86eabdaf-b3d9-410b-94eb-b1f37b7ff2a5" providerId="ADAL" clId="{FD30C5AA-9062-4C49-A906-2E6681504627}" dt="2023-11-30T12:59:28.453" v="393" actId="20577"/>
          <ac:spMkLst>
            <pc:docMk/>
            <pc:sldMk cId="1706516600" sldId="371"/>
            <ac:spMk id="66" creationId="{8A033B15-1812-325D-B4E7-6E0CB81F6636}"/>
          </ac:spMkLst>
        </pc:spChg>
        <pc:spChg chg="add mod">
          <ac:chgData name="강명묵" userId="86eabdaf-b3d9-410b-94eb-b1f37b7ff2a5" providerId="ADAL" clId="{FD30C5AA-9062-4C49-A906-2E6681504627}" dt="2023-11-30T12:59:18.945" v="387" actId="20577"/>
          <ac:spMkLst>
            <pc:docMk/>
            <pc:sldMk cId="1706516600" sldId="371"/>
            <ac:spMk id="67" creationId="{C8759222-F95C-300D-F5DB-DFFC94C48B68}"/>
          </ac:spMkLst>
        </pc:spChg>
        <pc:spChg chg="add mod">
          <ac:chgData name="강명묵" userId="86eabdaf-b3d9-410b-94eb-b1f37b7ff2a5" providerId="ADAL" clId="{FD30C5AA-9062-4C49-A906-2E6681504627}" dt="2023-11-30T12:59:20.552" v="388" actId="20577"/>
          <ac:spMkLst>
            <pc:docMk/>
            <pc:sldMk cId="1706516600" sldId="371"/>
            <ac:spMk id="68" creationId="{C3900B51-CA30-303E-7ECB-9946C38A33F1}"/>
          </ac:spMkLst>
        </pc:spChg>
        <pc:spChg chg="add mod">
          <ac:chgData name="강명묵" userId="86eabdaf-b3d9-410b-94eb-b1f37b7ff2a5" providerId="ADAL" clId="{FD30C5AA-9062-4C49-A906-2E6681504627}" dt="2023-11-30T12:59:33.582" v="397" actId="20577"/>
          <ac:spMkLst>
            <pc:docMk/>
            <pc:sldMk cId="1706516600" sldId="371"/>
            <ac:spMk id="69" creationId="{AE9CF3A9-CDEF-AACE-F2FB-4B776E8EFC22}"/>
          </ac:spMkLst>
        </pc:spChg>
        <pc:spChg chg="add mod">
          <ac:chgData name="강명묵" userId="86eabdaf-b3d9-410b-94eb-b1f37b7ff2a5" providerId="ADAL" clId="{FD30C5AA-9062-4C49-A906-2E6681504627}" dt="2023-11-30T13:02:11.634" v="406" actId="20577"/>
          <ac:spMkLst>
            <pc:docMk/>
            <pc:sldMk cId="1706516600" sldId="371"/>
            <ac:spMk id="70" creationId="{7995E1D5-DAEE-EDFC-506A-DDE16E01D949}"/>
          </ac:spMkLst>
        </pc:spChg>
        <pc:spChg chg="add del mod">
          <ac:chgData name="강명묵" userId="86eabdaf-b3d9-410b-94eb-b1f37b7ff2a5" providerId="ADAL" clId="{FD30C5AA-9062-4C49-A906-2E6681504627}" dt="2023-11-30T13:03:05.755" v="490"/>
          <ac:spMkLst>
            <pc:docMk/>
            <pc:sldMk cId="1706516600" sldId="371"/>
            <ac:spMk id="73" creationId="{5263E968-9BE7-DA0E-BDE1-9853A26C12EF}"/>
          </ac:spMkLst>
        </pc:spChg>
        <pc:spChg chg="add del mod">
          <ac:chgData name="강명묵" userId="86eabdaf-b3d9-410b-94eb-b1f37b7ff2a5" providerId="ADAL" clId="{FD30C5AA-9062-4C49-A906-2E6681504627}" dt="2023-11-30T13:06:13.611" v="577" actId="478"/>
          <ac:spMkLst>
            <pc:docMk/>
            <pc:sldMk cId="1706516600" sldId="371"/>
            <ac:spMk id="76" creationId="{73AD304C-70DE-BD20-514E-966A2ACBEB81}"/>
          </ac:spMkLst>
        </pc:spChg>
        <pc:spChg chg="add mod">
          <ac:chgData name="강명묵" userId="86eabdaf-b3d9-410b-94eb-b1f37b7ff2a5" providerId="ADAL" clId="{FD30C5AA-9062-4C49-A906-2E6681504627}" dt="2023-11-30T13:16:34.315" v="625" actId="1076"/>
          <ac:spMkLst>
            <pc:docMk/>
            <pc:sldMk cId="1706516600" sldId="371"/>
            <ac:spMk id="77" creationId="{E791091B-6423-A334-37E4-F295E17517A2}"/>
          </ac:spMkLst>
        </pc:spChg>
        <pc:cxnChg chg="add del mod">
          <ac:chgData name="강명묵" userId="86eabdaf-b3d9-410b-94eb-b1f37b7ff2a5" providerId="ADAL" clId="{FD30C5AA-9062-4C49-A906-2E6681504627}" dt="2023-11-30T12:53:47.394" v="320" actId="478"/>
          <ac:cxnSpMkLst>
            <pc:docMk/>
            <pc:sldMk cId="1706516600" sldId="371"/>
            <ac:cxnSpMk id="14" creationId="{48C81A42-4F13-FC16-84C0-2D7731EE52E8}"/>
          </ac:cxnSpMkLst>
        </pc:cxnChg>
        <pc:cxnChg chg="del">
          <ac:chgData name="강명묵" userId="86eabdaf-b3d9-410b-94eb-b1f37b7ff2a5" providerId="ADAL" clId="{FD30C5AA-9062-4C49-A906-2E6681504627}" dt="2023-11-30T12:40:31.482" v="222" actId="478"/>
          <ac:cxnSpMkLst>
            <pc:docMk/>
            <pc:sldMk cId="1706516600" sldId="371"/>
            <ac:cxnSpMk id="15" creationId="{441E4151-574F-2641-70D0-95EC09D0C456}"/>
          </ac:cxnSpMkLst>
        </pc:cxnChg>
        <pc:cxnChg chg="del">
          <ac:chgData name="강명묵" userId="86eabdaf-b3d9-410b-94eb-b1f37b7ff2a5" providerId="ADAL" clId="{FD30C5AA-9062-4C49-A906-2E6681504627}" dt="2023-11-30T12:40:32.941" v="223" actId="478"/>
          <ac:cxnSpMkLst>
            <pc:docMk/>
            <pc:sldMk cId="1706516600" sldId="371"/>
            <ac:cxnSpMk id="16" creationId="{9710AA88-5526-12E4-6AA8-EDE9546005A4}"/>
          </ac:cxnSpMkLst>
        </pc:cxnChg>
        <pc:cxnChg chg="add mod">
          <ac:chgData name="강명묵" userId="86eabdaf-b3d9-410b-94eb-b1f37b7ff2a5" providerId="ADAL" clId="{FD30C5AA-9062-4C49-A906-2E6681504627}" dt="2023-11-30T13:03:12.649" v="492" actId="692"/>
          <ac:cxnSpMkLst>
            <pc:docMk/>
            <pc:sldMk cId="1706516600" sldId="371"/>
            <ac:cxnSpMk id="57" creationId="{E799C96A-42BD-B3BE-EC98-756AD757D65D}"/>
          </ac:cxnSpMkLst>
        </pc:cxnChg>
        <pc:cxnChg chg="add mod">
          <ac:chgData name="강명묵" userId="86eabdaf-b3d9-410b-94eb-b1f37b7ff2a5" providerId="ADAL" clId="{FD30C5AA-9062-4C49-A906-2E6681504627}" dt="2023-11-30T13:02:26.981" v="413" actId="692"/>
          <ac:cxnSpMkLst>
            <pc:docMk/>
            <pc:sldMk cId="1706516600" sldId="371"/>
            <ac:cxnSpMk id="72" creationId="{D7E4FECD-BCF5-9F19-E736-AC7DA09DBDA0}"/>
          </ac:cxnSpMkLst>
        </pc:cxnChg>
        <pc:cxnChg chg="add mod">
          <ac:chgData name="강명묵" userId="86eabdaf-b3d9-410b-94eb-b1f37b7ff2a5" providerId="ADAL" clId="{FD30C5AA-9062-4C49-A906-2E6681504627}" dt="2023-11-30T13:05:31.442" v="494" actId="1076"/>
          <ac:cxnSpMkLst>
            <pc:docMk/>
            <pc:sldMk cId="1706516600" sldId="371"/>
            <ac:cxnSpMk id="75" creationId="{9FF8C94E-315F-5A31-671C-A52FA15C110B}"/>
          </ac:cxnSpMkLst>
        </pc:cxnChg>
      </pc:sldChg>
      <pc:sldChg chg="addSp delSp modSp add mod modTransition modNotesTx">
        <pc:chgData name="강명묵" userId="86eabdaf-b3d9-410b-94eb-b1f37b7ff2a5" providerId="ADAL" clId="{FD30C5AA-9062-4C49-A906-2E6681504627}" dt="2023-12-03T15:30:54.080" v="29997" actId="20577"/>
        <pc:sldMkLst>
          <pc:docMk/>
          <pc:sldMk cId="3332273280" sldId="372"/>
        </pc:sldMkLst>
        <pc:spChg chg="del">
          <ac:chgData name="강명묵" userId="86eabdaf-b3d9-410b-94eb-b1f37b7ff2a5" providerId="ADAL" clId="{FD30C5AA-9062-4C49-A906-2E6681504627}" dt="2023-11-30T12:46:52.226" v="259" actId="478"/>
          <ac:spMkLst>
            <pc:docMk/>
            <pc:sldMk cId="3332273280" sldId="372"/>
            <ac:spMk id="2" creationId="{662354D4-AB2B-3899-EDF6-370839857C6F}"/>
          </ac:spMkLst>
        </pc:spChg>
        <pc:spChg chg="del">
          <ac:chgData name="강명묵" userId="86eabdaf-b3d9-410b-94eb-b1f37b7ff2a5" providerId="ADAL" clId="{FD30C5AA-9062-4C49-A906-2E6681504627}" dt="2023-11-30T12:46:53.197" v="260" actId="478"/>
          <ac:spMkLst>
            <pc:docMk/>
            <pc:sldMk cId="3332273280" sldId="372"/>
            <ac:spMk id="3" creationId="{C6AA8E3E-AB0C-4783-2134-CEA9494E50E5}"/>
          </ac:spMkLst>
        </pc:spChg>
        <pc:spChg chg="add del mod">
          <ac:chgData name="강명묵" userId="86eabdaf-b3d9-410b-94eb-b1f37b7ff2a5" providerId="ADAL" clId="{FD30C5AA-9062-4C49-A906-2E6681504627}" dt="2023-11-30T12:51:34.016" v="278" actId="21"/>
          <ac:spMkLst>
            <pc:docMk/>
            <pc:sldMk cId="3332273280" sldId="372"/>
            <ac:spMk id="5" creationId="{192E3D22-E2DF-6D36-C5F4-6B6E701194E8}"/>
          </ac:spMkLst>
        </pc:spChg>
        <pc:spChg chg="add del mod">
          <ac:chgData name="강명묵" userId="86eabdaf-b3d9-410b-94eb-b1f37b7ff2a5" providerId="ADAL" clId="{FD30C5AA-9062-4C49-A906-2E6681504627}" dt="2023-11-30T12:51:34.016" v="278" actId="21"/>
          <ac:spMkLst>
            <pc:docMk/>
            <pc:sldMk cId="3332273280" sldId="372"/>
            <ac:spMk id="6" creationId="{E3669E36-9757-E07E-AE8E-C51E3D9AEFD2}"/>
          </ac:spMkLst>
        </pc:spChg>
        <pc:spChg chg="add del mod">
          <ac:chgData name="강명묵" userId="86eabdaf-b3d9-410b-94eb-b1f37b7ff2a5" providerId="ADAL" clId="{FD30C5AA-9062-4C49-A906-2E6681504627}" dt="2023-11-30T12:51:34.016" v="278" actId="21"/>
          <ac:spMkLst>
            <pc:docMk/>
            <pc:sldMk cId="3332273280" sldId="372"/>
            <ac:spMk id="7" creationId="{3F9CF6EA-498B-ABD1-D0F3-7306FE70DCF0}"/>
          </ac:spMkLst>
        </pc:spChg>
        <pc:spChg chg="add del mod">
          <ac:chgData name="강명묵" userId="86eabdaf-b3d9-410b-94eb-b1f37b7ff2a5" providerId="ADAL" clId="{FD30C5AA-9062-4C49-A906-2E6681504627}" dt="2023-11-30T12:51:34.016" v="278" actId="21"/>
          <ac:spMkLst>
            <pc:docMk/>
            <pc:sldMk cId="3332273280" sldId="372"/>
            <ac:spMk id="8" creationId="{BBE615B4-7871-5489-AF1E-ECCEEEBEDD0B}"/>
          </ac:spMkLst>
        </pc:spChg>
        <pc:spChg chg="mod">
          <ac:chgData name="강명묵" userId="86eabdaf-b3d9-410b-94eb-b1f37b7ff2a5" providerId="ADAL" clId="{FD30C5AA-9062-4C49-A906-2E6681504627}" dt="2023-12-03T13:37:42.232" v="6320" actId="20577"/>
          <ac:spMkLst>
            <pc:docMk/>
            <pc:sldMk cId="3332273280" sldId="372"/>
            <ac:spMk id="10" creationId="{270572BD-0D59-0F03-4683-939FDC2C75D8}"/>
          </ac:spMkLst>
        </pc:spChg>
        <pc:spChg chg="add del mod">
          <ac:chgData name="강명묵" userId="86eabdaf-b3d9-410b-94eb-b1f37b7ff2a5" providerId="ADAL" clId="{FD30C5AA-9062-4C49-A906-2E6681504627}" dt="2023-12-03T13:34:38.657" v="6268" actId="478"/>
          <ac:spMkLst>
            <pc:docMk/>
            <pc:sldMk cId="3332273280" sldId="372"/>
            <ac:spMk id="11" creationId="{ED95C34C-0FFE-D8F9-34BA-AD9E661F8805}"/>
          </ac:spMkLst>
        </pc:spChg>
        <pc:spChg chg="add mod">
          <ac:chgData name="강명묵" userId="86eabdaf-b3d9-410b-94eb-b1f37b7ff2a5" providerId="ADAL" clId="{FD30C5AA-9062-4C49-A906-2E6681504627}" dt="2023-12-03T13:35:23.338" v="6300" actId="20577"/>
          <ac:spMkLst>
            <pc:docMk/>
            <pc:sldMk cId="3332273280" sldId="372"/>
            <ac:spMk id="13" creationId="{8B381604-9F7D-72C5-266F-DA914CB06E88}"/>
          </ac:spMkLst>
        </pc:spChg>
        <pc:spChg chg="add del mod">
          <ac:chgData name="강명묵" userId="86eabdaf-b3d9-410b-94eb-b1f37b7ff2a5" providerId="ADAL" clId="{FD30C5AA-9062-4C49-A906-2E6681504627}" dt="2023-12-03T13:34:36.977" v="6267" actId="478"/>
          <ac:spMkLst>
            <pc:docMk/>
            <pc:sldMk cId="3332273280" sldId="372"/>
            <ac:spMk id="14" creationId="{9EE56820-6C45-B1FD-58AA-C7C91F968757}"/>
          </ac:spMkLst>
        </pc:spChg>
        <pc:spChg chg="mod">
          <ac:chgData name="강명묵" userId="86eabdaf-b3d9-410b-94eb-b1f37b7ff2a5" providerId="ADAL" clId="{FD30C5AA-9062-4C49-A906-2E6681504627}" dt="2023-11-30T12:51:27.670" v="276" actId="1076"/>
          <ac:spMkLst>
            <pc:docMk/>
            <pc:sldMk cId="3332273280" sldId="372"/>
            <ac:spMk id="18" creationId="{554504BA-4977-26D6-DE02-24D6DD9D1856}"/>
          </ac:spMkLst>
        </pc:spChg>
        <pc:spChg chg="del mod">
          <ac:chgData name="강명묵" userId="86eabdaf-b3d9-410b-94eb-b1f37b7ff2a5" providerId="ADAL" clId="{FD30C5AA-9062-4C49-A906-2E6681504627}" dt="2023-11-30T12:51:34.016" v="278" actId="21"/>
          <ac:spMkLst>
            <pc:docMk/>
            <pc:sldMk cId="3332273280" sldId="372"/>
            <ac:spMk id="20" creationId="{40CF5B04-E67A-330B-623C-96A03A8A86F9}"/>
          </ac:spMkLst>
        </pc:spChg>
        <pc:spChg chg="del mod">
          <ac:chgData name="강명묵" userId="86eabdaf-b3d9-410b-94eb-b1f37b7ff2a5" providerId="ADAL" clId="{FD30C5AA-9062-4C49-A906-2E6681504627}" dt="2023-11-30T12:50:25.024" v="272" actId="478"/>
          <ac:spMkLst>
            <pc:docMk/>
            <pc:sldMk cId="3332273280" sldId="372"/>
            <ac:spMk id="21" creationId="{7FE0B4BE-370C-2903-383B-2B6C066CA37A}"/>
          </ac:spMkLst>
        </pc:spChg>
        <pc:spChg chg="del mod">
          <ac:chgData name="강명묵" userId="86eabdaf-b3d9-410b-94eb-b1f37b7ff2a5" providerId="ADAL" clId="{FD30C5AA-9062-4C49-A906-2E6681504627}" dt="2023-11-30T12:50:29.716" v="273" actId="478"/>
          <ac:spMkLst>
            <pc:docMk/>
            <pc:sldMk cId="3332273280" sldId="372"/>
            <ac:spMk id="27" creationId="{BD503C48-ECC4-B934-6821-F0A1BD696394}"/>
          </ac:spMkLst>
        </pc:spChg>
        <pc:spChg chg="del mod">
          <ac:chgData name="강명묵" userId="86eabdaf-b3d9-410b-94eb-b1f37b7ff2a5" providerId="ADAL" clId="{FD30C5AA-9062-4C49-A906-2E6681504627}" dt="2023-11-30T12:50:24.369" v="271" actId="478"/>
          <ac:spMkLst>
            <pc:docMk/>
            <pc:sldMk cId="3332273280" sldId="372"/>
            <ac:spMk id="28" creationId="{043B7819-68F0-C6C5-CE5F-1084F8ACC992}"/>
          </ac:spMkLst>
        </pc:sp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2389127437" sldId="373"/>
        </pc:sldMkLst>
        <pc:spChg chg="add mod">
          <ac:chgData name="강명묵" userId="86eabdaf-b3d9-410b-94eb-b1f37b7ff2a5" providerId="ADAL" clId="{FD30C5AA-9062-4C49-A906-2E6681504627}" dt="2023-11-30T13:26:51.460" v="903" actId="1076"/>
          <ac:spMkLst>
            <pc:docMk/>
            <pc:sldMk cId="2389127437" sldId="373"/>
            <ac:spMk id="2" creationId="{BDC0150A-A5D4-C55B-0C3C-301EA2474F65}"/>
          </ac:spMkLst>
        </pc:spChg>
        <pc:spChg chg="add del mod">
          <ac:chgData name="강명묵" userId="86eabdaf-b3d9-410b-94eb-b1f37b7ff2a5" providerId="ADAL" clId="{FD30C5AA-9062-4C49-A906-2E6681504627}" dt="2023-12-03T14:41:04.732" v="18461" actId="1076"/>
          <ac:spMkLst>
            <pc:docMk/>
            <pc:sldMk cId="2389127437" sldId="373"/>
            <ac:spMk id="3" creationId="{BAC75E86-BD3F-D44C-41CF-5438DA45EAB8}"/>
          </ac:spMkLst>
        </pc:spChg>
        <pc:spChg chg="mod">
          <ac:chgData name="강명묵" userId="86eabdaf-b3d9-410b-94eb-b1f37b7ff2a5" providerId="ADAL" clId="{FD30C5AA-9062-4C49-A906-2E6681504627}" dt="2023-11-30T13:22:49.314" v="672" actId="20577"/>
          <ac:spMkLst>
            <pc:docMk/>
            <pc:sldMk cId="2389127437" sldId="373"/>
            <ac:spMk id="4" creationId="{262F4859-65CE-9987-65E3-4B8C072BC73E}"/>
          </ac:spMkLst>
        </pc:spChg>
        <pc:spChg chg="mod">
          <ac:chgData name="강명묵" userId="86eabdaf-b3d9-410b-94eb-b1f37b7ff2a5" providerId="ADAL" clId="{FD30C5AA-9062-4C49-A906-2E6681504627}" dt="2023-11-30T13:26:51.460" v="903" actId="1076"/>
          <ac:spMkLst>
            <pc:docMk/>
            <pc:sldMk cId="2389127437" sldId="373"/>
            <ac:spMk id="6" creationId="{408D47AA-E773-14BB-FCA3-0D04B791B21A}"/>
          </ac:spMkLst>
        </pc:spChg>
        <pc:spChg chg="del mod">
          <ac:chgData name="강명묵" userId="86eabdaf-b3d9-410b-94eb-b1f37b7ff2a5" providerId="ADAL" clId="{FD30C5AA-9062-4C49-A906-2E6681504627}" dt="2023-11-30T13:19:38.716" v="630" actId="478"/>
          <ac:spMkLst>
            <pc:docMk/>
            <pc:sldMk cId="2389127437" sldId="373"/>
            <ac:spMk id="7" creationId="{7596DF3D-F4A1-CDED-4690-A2596E0896D3}"/>
          </ac:spMkLst>
        </pc:spChg>
        <pc:spChg chg="del">
          <ac:chgData name="강명묵" userId="86eabdaf-b3d9-410b-94eb-b1f37b7ff2a5" providerId="ADAL" clId="{FD30C5AA-9062-4C49-A906-2E6681504627}" dt="2023-11-30T13:19:37.895" v="628" actId="478"/>
          <ac:spMkLst>
            <pc:docMk/>
            <pc:sldMk cId="2389127437" sldId="373"/>
            <ac:spMk id="8" creationId="{4F76886D-9B08-E5B1-AE92-9B5C89800120}"/>
          </ac:spMkLst>
        </pc:spChg>
        <pc:spChg chg="mod">
          <ac:chgData name="강명묵" userId="86eabdaf-b3d9-410b-94eb-b1f37b7ff2a5" providerId="ADAL" clId="{FD30C5AA-9062-4C49-A906-2E6681504627}" dt="2023-12-03T13:37:48.161" v="6325" actId="20577"/>
          <ac:spMkLst>
            <pc:docMk/>
            <pc:sldMk cId="2389127437" sldId="373"/>
            <ac:spMk id="10" creationId="{270572BD-0D59-0F03-4683-939FDC2C75D8}"/>
          </ac:spMkLst>
        </pc:spChg>
        <pc:spChg chg="del">
          <ac:chgData name="강명묵" userId="86eabdaf-b3d9-410b-94eb-b1f37b7ff2a5" providerId="ADAL" clId="{FD30C5AA-9062-4C49-A906-2E6681504627}" dt="2023-11-30T13:19:46.796" v="638" actId="478"/>
          <ac:spMkLst>
            <pc:docMk/>
            <pc:sldMk cId="2389127437" sldId="373"/>
            <ac:spMk id="11" creationId="{579E3EFD-1FFE-6B45-1C69-1978461443FF}"/>
          </ac:spMkLst>
        </pc:spChg>
        <pc:spChg chg="add mod">
          <ac:chgData name="강명묵" userId="86eabdaf-b3d9-410b-94eb-b1f37b7ff2a5" providerId="ADAL" clId="{FD30C5AA-9062-4C49-A906-2E6681504627}" dt="2023-12-03T14:41:07.537" v="18463" actId="14100"/>
          <ac:spMkLst>
            <pc:docMk/>
            <pc:sldMk cId="2389127437" sldId="373"/>
            <ac:spMk id="13" creationId="{2AC86441-29EB-70E7-1529-814E815972B5}"/>
          </ac:spMkLst>
        </pc:spChg>
        <pc:spChg chg="add del">
          <ac:chgData name="강명묵" userId="86eabdaf-b3d9-410b-94eb-b1f37b7ff2a5" providerId="ADAL" clId="{FD30C5AA-9062-4C49-A906-2E6681504627}" dt="2023-12-03T14:40:50.711" v="18455" actId="478"/>
          <ac:spMkLst>
            <pc:docMk/>
            <pc:sldMk cId="2389127437" sldId="373"/>
            <ac:spMk id="19" creationId="{B7A3C8C5-B9A8-4A02-5943-58189E2278CA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20" creationId="{40CF5B04-E67A-330B-623C-96A03A8A86F9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21" creationId="{7FE0B4BE-370C-2903-383B-2B6C066CA37A}"/>
          </ac:spMkLst>
        </pc:spChg>
        <pc:spChg chg="add mod">
          <ac:chgData name="강명묵" userId="86eabdaf-b3d9-410b-94eb-b1f37b7ff2a5" providerId="ADAL" clId="{FD30C5AA-9062-4C49-A906-2E6681504627}" dt="2023-12-03T14:41:14.986" v="18464" actId="1076"/>
          <ac:spMkLst>
            <pc:docMk/>
            <pc:sldMk cId="2389127437" sldId="373"/>
            <ac:spMk id="22" creationId="{4C9D63DA-7BEF-F0EC-F1A9-8DDE35806305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23" creationId="{6463ED1D-544F-8F15-CA9F-A156E4D4168A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25" creationId="{BA3A0DF5-3A9F-FD05-5AFA-0380B16C2CFA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26" creationId="{D99389B3-0427-6DC6-6A0B-7C99E57F725C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28" creationId="{043B7819-68F0-C6C5-CE5F-1084F8ACC992}"/>
          </ac:spMkLst>
        </pc:spChg>
        <pc:spChg chg="del mod">
          <ac:chgData name="강명묵" userId="86eabdaf-b3d9-410b-94eb-b1f37b7ff2a5" providerId="ADAL" clId="{FD30C5AA-9062-4C49-A906-2E6681504627}" dt="2023-11-30T13:19:39.266" v="632" actId="478"/>
          <ac:spMkLst>
            <pc:docMk/>
            <pc:sldMk cId="2389127437" sldId="373"/>
            <ac:spMk id="29" creationId="{7FB0C6E2-D155-659F-785B-12A9E0A351FE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30" creationId="{67EF4DB0-BDAD-D54B-8F4B-E866ACC5ABB5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31" creationId="{675ADF63-07DE-CFFF-1541-3C6896BF18B3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32" creationId="{7E18C10F-6402-B199-D571-7BF8426E6DD4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33" creationId="{0B381756-F266-C5E2-649C-CCAA75E5D9E5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34" creationId="{29E68556-3E8E-7805-4AB3-08170B46F9DD}"/>
          </ac:spMkLst>
        </pc:spChg>
        <pc:spChg chg="add mod">
          <ac:chgData name="강명묵" userId="86eabdaf-b3d9-410b-94eb-b1f37b7ff2a5" providerId="ADAL" clId="{FD30C5AA-9062-4C49-A906-2E6681504627}" dt="2023-12-03T14:41:14.986" v="18464" actId="1076"/>
          <ac:spMkLst>
            <pc:docMk/>
            <pc:sldMk cId="2389127437" sldId="373"/>
            <ac:spMk id="35" creationId="{273912C5-38B3-E7CE-60E7-E2ABCE0507A1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36" creationId="{D7F6ADBC-08CF-9E4B-A48C-7596649E7A72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37" creationId="{C491F7B8-F5AE-27BC-ABD8-FE5D7F56853A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38" creationId="{97ACF6A1-E416-356D-54FA-D3F8356F60AE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39" creationId="{049DEFCD-045C-CA47-9DF1-A5D6CF139E18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0" creationId="{871EAF45-B7D7-D60C-8F61-ADA810810E5F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1" creationId="{00A24C17-010E-9A8A-581E-A0D1187C4E87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2" creationId="{99E82EE0-6662-B710-CCA9-4E4F8057FDF2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3" creationId="{8688A1EF-C6D4-F56E-0A15-E15FECF97BD3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4" creationId="{7B65117D-93CD-B12A-0A81-BB8D07EB15A6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5" creationId="{03759B10-2FA8-B40B-EEDC-696EA31397BC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6" creationId="{A10550B9-A60B-9CD8-2BE8-EE94C7B3A6F1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47" creationId="{5371D30B-7825-470B-7DC1-34B01C62F3A5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48" creationId="{F038F7A3-443F-985F-D40C-202B3A8C8AF5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49" creationId="{4D4C8A41-62E1-DEC4-0945-FE4B2E7A3D0F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50" creationId="{D6411041-2C16-AF2B-C038-E4610A9AB34F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51" creationId="{34166453-2997-058E-651D-32246658B6F7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52" creationId="{14673ACF-1949-5183-A5A6-9A24F67E617F}"/>
          </ac:spMkLst>
        </pc:spChg>
        <pc:spChg chg="del">
          <ac:chgData name="강명묵" userId="86eabdaf-b3d9-410b-94eb-b1f37b7ff2a5" providerId="ADAL" clId="{FD30C5AA-9062-4C49-A906-2E6681504627}" dt="2023-11-30T13:19:44.779" v="637" actId="478"/>
          <ac:spMkLst>
            <pc:docMk/>
            <pc:sldMk cId="2389127437" sldId="373"/>
            <ac:spMk id="53" creationId="{33FC9843-445E-8A9F-78EE-26F6F9D1B0B2}"/>
          </ac:spMkLst>
        </pc:spChg>
        <pc:spChg chg="del">
          <ac:chgData name="강명묵" userId="86eabdaf-b3d9-410b-94eb-b1f37b7ff2a5" providerId="ADAL" clId="{FD30C5AA-9062-4C49-A906-2E6681504627}" dt="2023-11-30T13:19:43.442" v="636" actId="478"/>
          <ac:spMkLst>
            <pc:docMk/>
            <pc:sldMk cId="2389127437" sldId="373"/>
            <ac:spMk id="55" creationId="{22D07F2B-01F8-F437-95F2-A9006223A1DD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0" creationId="{8C1D882E-DCFB-5F5E-107D-4A39E58357F7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1" creationId="{619CE1E2-0FC4-9C1D-8F48-6BE6DAED42D3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2" creationId="{31843A7D-46BE-5DE8-64FE-ECEDD53F8C5D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3" creationId="{164732A1-03BF-1C15-11A3-46664F8FF089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4" creationId="{E2988F4E-1B44-3A85-1EC2-7347B7BA4F43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5" creationId="{6BEDD097-E4D4-38D4-B564-6091FC8AC964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6" creationId="{8A033B15-1812-325D-B4E7-6E0CB81F6636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7" creationId="{C8759222-F95C-300D-F5DB-DFFC94C48B68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8" creationId="{C3900B51-CA30-303E-7ECB-9946C38A33F1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69" creationId="{AE9CF3A9-CDEF-AACE-F2FB-4B776E8EFC22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70" creationId="{7995E1D5-DAEE-EDFC-506A-DDE16E01D949}"/>
          </ac:spMkLst>
        </pc:spChg>
        <pc:spChg chg="del">
          <ac:chgData name="강명묵" userId="86eabdaf-b3d9-410b-94eb-b1f37b7ff2a5" providerId="ADAL" clId="{FD30C5AA-9062-4C49-A906-2E6681504627}" dt="2023-11-30T13:19:40.931" v="633" actId="478"/>
          <ac:spMkLst>
            <pc:docMk/>
            <pc:sldMk cId="2389127437" sldId="373"/>
            <ac:spMk id="77" creationId="{E791091B-6423-A334-37E4-F295E17517A2}"/>
          </ac:spMkLst>
        </pc:spChg>
        <pc:picChg chg="add del">
          <ac:chgData name="강명묵" userId="86eabdaf-b3d9-410b-94eb-b1f37b7ff2a5" providerId="ADAL" clId="{FD30C5AA-9062-4C49-A906-2E6681504627}" dt="2023-11-30T13:27:47.588" v="941" actId="22"/>
          <ac:picMkLst>
            <pc:docMk/>
            <pc:sldMk cId="2389127437" sldId="373"/>
            <ac:picMk id="15" creationId="{A2428E55-D6AF-1E55-9852-CBE9ACFE0FF0}"/>
          </ac:picMkLst>
        </pc:picChg>
        <pc:picChg chg="add del">
          <ac:chgData name="강명묵" userId="86eabdaf-b3d9-410b-94eb-b1f37b7ff2a5" providerId="ADAL" clId="{FD30C5AA-9062-4C49-A906-2E6681504627}" dt="2023-11-30T13:27:51.625" v="943" actId="478"/>
          <ac:picMkLst>
            <pc:docMk/>
            <pc:sldMk cId="2389127437" sldId="373"/>
            <ac:picMk id="17" creationId="{F91F463F-C8C0-3A62-2DAD-1CB6CE45E86F}"/>
          </ac:picMkLst>
        </pc:picChg>
        <pc:cxnChg chg="add mod">
          <ac:chgData name="강명묵" userId="86eabdaf-b3d9-410b-94eb-b1f37b7ff2a5" providerId="ADAL" clId="{FD30C5AA-9062-4C49-A906-2E6681504627}" dt="2023-12-03T14:41:04.732" v="18461" actId="1076"/>
          <ac:cxnSpMkLst>
            <pc:docMk/>
            <pc:sldMk cId="2389127437" sldId="373"/>
            <ac:cxnSpMk id="12" creationId="{133661D9-AC0C-B38F-0813-AB3F7E882252}"/>
          </ac:cxnSpMkLst>
        </pc:cxnChg>
        <pc:cxnChg chg="del mod">
          <ac:chgData name="강명묵" userId="86eabdaf-b3d9-410b-94eb-b1f37b7ff2a5" providerId="ADAL" clId="{FD30C5AA-9062-4C49-A906-2E6681504627}" dt="2023-11-30T13:19:42.546" v="635" actId="478"/>
          <ac:cxnSpMkLst>
            <pc:docMk/>
            <pc:sldMk cId="2389127437" sldId="373"/>
            <ac:cxnSpMk id="57" creationId="{E799C96A-42BD-B3BE-EC98-756AD757D65D}"/>
          </ac:cxnSpMkLst>
        </pc:cxnChg>
        <pc:cxnChg chg="del">
          <ac:chgData name="강명묵" userId="86eabdaf-b3d9-410b-94eb-b1f37b7ff2a5" providerId="ADAL" clId="{FD30C5AA-9062-4C49-A906-2E6681504627}" dt="2023-11-30T13:19:40.931" v="633" actId="478"/>
          <ac:cxnSpMkLst>
            <pc:docMk/>
            <pc:sldMk cId="2389127437" sldId="373"/>
            <ac:cxnSpMk id="72" creationId="{D7E4FECD-BCF5-9F19-E736-AC7DA09DBDA0}"/>
          </ac:cxnSpMkLst>
        </pc:cxnChg>
        <pc:cxnChg chg="del">
          <ac:chgData name="강명묵" userId="86eabdaf-b3d9-410b-94eb-b1f37b7ff2a5" providerId="ADAL" clId="{FD30C5AA-9062-4C49-A906-2E6681504627}" dt="2023-11-30T13:19:41.715" v="634" actId="478"/>
          <ac:cxnSpMkLst>
            <pc:docMk/>
            <pc:sldMk cId="2389127437" sldId="373"/>
            <ac:cxnSpMk id="75" creationId="{9FF8C94E-315F-5A31-671C-A52FA15C110B}"/>
          </ac:cxnSpMkLst>
        </pc:cxn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2954372340" sldId="374"/>
        </pc:sldMkLst>
        <pc:spChg chg="del mod">
          <ac:chgData name="강명묵" userId="86eabdaf-b3d9-410b-94eb-b1f37b7ff2a5" providerId="ADAL" clId="{FD30C5AA-9062-4C49-A906-2E6681504627}" dt="2023-11-30T13:33:29.749" v="993" actId="478"/>
          <ac:spMkLst>
            <pc:docMk/>
            <pc:sldMk cId="2954372340" sldId="374"/>
            <ac:spMk id="2" creationId="{BDC0150A-A5D4-C55B-0C3C-301EA2474F65}"/>
          </ac:spMkLst>
        </pc:spChg>
        <pc:spChg chg="del">
          <ac:chgData name="강명묵" userId="86eabdaf-b3d9-410b-94eb-b1f37b7ff2a5" providerId="ADAL" clId="{FD30C5AA-9062-4C49-A906-2E6681504627}" dt="2023-11-30T13:30:51.422" v="987" actId="478"/>
          <ac:spMkLst>
            <pc:docMk/>
            <pc:sldMk cId="2954372340" sldId="374"/>
            <ac:spMk id="3" creationId="{BAC75E86-BD3F-D44C-41CF-5438DA45EAB8}"/>
          </ac:spMkLst>
        </pc:spChg>
        <pc:spChg chg="mod">
          <ac:chgData name="강명묵" userId="86eabdaf-b3d9-410b-94eb-b1f37b7ff2a5" providerId="ADAL" clId="{FD30C5AA-9062-4C49-A906-2E6681504627}" dt="2023-11-30T13:39:09.547" v="1056" actId="1076"/>
          <ac:spMkLst>
            <pc:docMk/>
            <pc:sldMk cId="2954372340" sldId="374"/>
            <ac:spMk id="6" creationId="{408D47AA-E773-14BB-FCA3-0D04B791B21A}"/>
          </ac:spMkLst>
        </pc:spChg>
        <pc:spChg chg="add mod">
          <ac:chgData name="강명묵" userId="86eabdaf-b3d9-410b-94eb-b1f37b7ff2a5" providerId="ADAL" clId="{FD30C5AA-9062-4C49-A906-2E6681504627}" dt="2023-11-30T13:40:54.449" v="1073" actId="13822"/>
          <ac:spMkLst>
            <pc:docMk/>
            <pc:sldMk cId="2954372340" sldId="374"/>
            <ac:spMk id="7" creationId="{E24998FB-F934-D28E-C730-5640000FB2AD}"/>
          </ac:spMkLst>
        </pc:spChg>
        <pc:spChg chg="add mod">
          <ac:chgData name="강명묵" userId="86eabdaf-b3d9-410b-94eb-b1f37b7ff2a5" providerId="ADAL" clId="{FD30C5AA-9062-4C49-A906-2E6681504627}" dt="2023-11-30T13:41:01.509" v="1075"/>
          <ac:spMkLst>
            <pc:docMk/>
            <pc:sldMk cId="2954372340" sldId="374"/>
            <ac:spMk id="8" creationId="{FE2127F9-551A-F0E1-BBF9-91D6FB5F0161}"/>
          </ac:spMkLst>
        </pc:spChg>
        <pc:spChg chg="add mod">
          <ac:chgData name="강명묵" userId="86eabdaf-b3d9-410b-94eb-b1f37b7ff2a5" providerId="ADAL" clId="{FD30C5AA-9062-4C49-A906-2E6681504627}" dt="2023-11-30T13:41:54.563" v="1117" actId="1076"/>
          <ac:spMkLst>
            <pc:docMk/>
            <pc:sldMk cId="2954372340" sldId="374"/>
            <ac:spMk id="9" creationId="{A18D13E2-60D0-A243-BE3E-061CE7F77500}"/>
          </ac:spMkLst>
        </pc:spChg>
        <pc:spChg chg="mod">
          <ac:chgData name="강명묵" userId="86eabdaf-b3d9-410b-94eb-b1f37b7ff2a5" providerId="ADAL" clId="{FD30C5AA-9062-4C49-A906-2E6681504627}" dt="2023-12-03T13:37:50.402" v="6327" actId="20577"/>
          <ac:spMkLst>
            <pc:docMk/>
            <pc:sldMk cId="2954372340" sldId="374"/>
            <ac:spMk id="10" creationId="{270572BD-0D59-0F03-4683-939FDC2C75D8}"/>
          </ac:spMkLst>
        </pc:spChg>
        <pc:spChg chg="add mod">
          <ac:chgData name="강명묵" userId="86eabdaf-b3d9-410b-94eb-b1f37b7ff2a5" providerId="ADAL" clId="{FD30C5AA-9062-4C49-A906-2E6681504627}" dt="2023-11-30T13:41:47.629" v="1115" actId="1076"/>
          <ac:spMkLst>
            <pc:docMk/>
            <pc:sldMk cId="2954372340" sldId="374"/>
            <ac:spMk id="11" creationId="{47619E0D-833F-1197-4716-7C4AADEFE89D}"/>
          </ac:spMkLst>
        </pc:spChg>
        <pc:spChg chg="del">
          <ac:chgData name="강명묵" userId="86eabdaf-b3d9-410b-94eb-b1f37b7ff2a5" providerId="ADAL" clId="{FD30C5AA-9062-4C49-A906-2E6681504627}" dt="2023-11-30T13:30:53.376" v="989" actId="478"/>
          <ac:spMkLst>
            <pc:docMk/>
            <pc:sldMk cId="2954372340" sldId="374"/>
            <ac:spMk id="13" creationId="{2AC86441-29EB-70E7-1529-814E815972B5}"/>
          </ac:spMkLst>
        </pc:spChg>
        <pc:spChg chg="add mod">
          <ac:chgData name="강명묵" userId="86eabdaf-b3d9-410b-94eb-b1f37b7ff2a5" providerId="ADAL" clId="{FD30C5AA-9062-4C49-A906-2E6681504627}" dt="2023-11-30T13:39:36.377" v="1062" actId="692"/>
          <ac:spMkLst>
            <pc:docMk/>
            <pc:sldMk cId="2954372340" sldId="374"/>
            <ac:spMk id="14" creationId="{4A4393C7-9E9A-82AA-C578-55AF537E641E}"/>
          </ac:spMkLst>
        </pc:spChg>
        <pc:spChg chg="add mod">
          <ac:chgData name="강명묵" userId="86eabdaf-b3d9-410b-94eb-b1f37b7ff2a5" providerId="ADAL" clId="{FD30C5AA-9062-4C49-A906-2E6681504627}" dt="2023-11-30T13:41:54.563" v="1117" actId="1076"/>
          <ac:spMkLst>
            <pc:docMk/>
            <pc:sldMk cId="2954372340" sldId="374"/>
            <ac:spMk id="15" creationId="{1CF1131E-7F14-CC31-8E40-B5F5B51A5CB6}"/>
          </ac:spMkLst>
        </pc:spChg>
        <pc:spChg chg="add mod">
          <ac:chgData name="강명묵" userId="86eabdaf-b3d9-410b-94eb-b1f37b7ff2a5" providerId="ADAL" clId="{FD30C5AA-9062-4C49-A906-2E6681504627}" dt="2023-11-30T13:41:47.629" v="1115" actId="1076"/>
          <ac:spMkLst>
            <pc:docMk/>
            <pc:sldMk cId="2954372340" sldId="374"/>
            <ac:spMk id="16" creationId="{E1E690AC-7F91-0B48-B5C5-387B98ADAC66}"/>
          </ac:spMkLst>
        </pc:spChg>
        <pc:spChg chg="add del mod">
          <ac:chgData name="강명묵" userId="86eabdaf-b3d9-410b-94eb-b1f37b7ff2a5" providerId="ADAL" clId="{FD30C5AA-9062-4C49-A906-2E6681504627}" dt="2023-11-30T13:41:22.098" v="1111" actId="478"/>
          <ac:spMkLst>
            <pc:docMk/>
            <pc:sldMk cId="2954372340" sldId="374"/>
            <ac:spMk id="21" creationId="{0BD714A0-B2A5-2740-BBC4-70B5935AC597}"/>
          </ac:spMkLst>
        </pc:spChg>
        <pc:spChg chg="del">
          <ac:chgData name="강명묵" userId="86eabdaf-b3d9-410b-94eb-b1f37b7ff2a5" providerId="ADAL" clId="{FD30C5AA-9062-4C49-A906-2E6681504627}" dt="2023-11-30T13:38:56.032" v="1052" actId="478"/>
          <ac:spMkLst>
            <pc:docMk/>
            <pc:sldMk cId="2954372340" sldId="374"/>
            <ac:spMk id="27" creationId="{BD503C48-ECC4-B934-6821-F0A1BD696394}"/>
          </ac:spMkLst>
        </pc:spChg>
        <pc:spChg chg="add del mod">
          <ac:chgData name="강명묵" userId="86eabdaf-b3d9-410b-94eb-b1f37b7ff2a5" providerId="ADAL" clId="{FD30C5AA-9062-4C49-A906-2E6681504627}" dt="2023-12-03T14:40:32.172" v="18446" actId="21"/>
          <ac:spMkLst>
            <pc:docMk/>
            <pc:sldMk cId="2954372340" sldId="374"/>
            <ac:spMk id="34" creationId="{ECF9EDE3-1FC5-18B5-3C31-5F1A09829CCD}"/>
          </ac:spMkLst>
        </pc:spChg>
        <pc:cxnChg chg="del">
          <ac:chgData name="강명묵" userId="86eabdaf-b3d9-410b-94eb-b1f37b7ff2a5" providerId="ADAL" clId="{FD30C5AA-9062-4C49-A906-2E6681504627}" dt="2023-11-30T13:30:50.448" v="986" actId="478"/>
          <ac:cxnSpMkLst>
            <pc:docMk/>
            <pc:sldMk cId="2954372340" sldId="374"/>
            <ac:cxnSpMk id="12" creationId="{133661D9-AC0C-B38F-0813-AB3F7E882252}"/>
          </ac:cxnSpMkLst>
        </pc:cxnChg>
        <pc:cxnChg chg="add mod">
          <ac:chgData name="강명묵" userId="86eabdaf-b3d9-410b-94eb-b1f37b7ff2a5" providerId="ADAL" clId="{FD30C5AA-9062-4C49-A906-2E6681504627}" dt="2023-11-30T13:41:54.563" v="1117" actId="1076"/>
          <ac:cxnSpMkLst>
            <pc:docMk/>
            <pc:sldMk cId="2954372340" sldId="374"/>
            <ac:cxnSpMk id="18" creationId="{B00B5435-1BAE-8EFA-E427-28D0A7E7F668}"/>
          </ac:cxnSpMkLst>
        </pc:cxnChg>
        <pc:cxnChg chg="add mod">
          <ac:chgData name="강명묵" userId="86eabdaf-b3d9-410b-94eb-b1f37b7ff2a5" providerId="ADAL" clId="{FD30C5AA-9062-4C49-A906-2E6681504627}" dt="2023-11-30T13:41:56.535" v="1118" actId="14100"/>
          <ac:cxnSpMkLst>
            <pc:docMk/>
            <pc:sldMk cId="2954372340" sldId="374"/>
            <ac:cxnSpMk id="20" creationId="{BE1E9255-A830-771D-DB5A-827AB7EC8D58}"/>
          </ac:cxnSpMkLst>
        </pc:cxn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4087397538" sldId="375"/>
        </pc:sldMkLst>
        <pc:spChg chg="add mod">
          <ac:chgData name="강명묵" userId="86eabdaf-b3d9-410b-94eb-b1f37b7ff2a5" providerId="ADAL" clId="{FD30C5AA-9062-4C49-A906-2E6681504627}" dt="2023-12-03T05:27:33.472" v="3725" actId="20577"/>
          <ac:spMkLst>
            <pc:docMk/>
            <pc:sldMk cId="4087397538" sldId="375"/>
            <ac:spMk id="2" creationId="{47DB76FB-D8CA-66BB-83F0-C91563F178DE}"/>
          </ac:spMkLst>
        </pc:spChg>
        <pc:spChg chg="add mod">
          <ac:chgData name="강명묵" userId="86eabdaf-b3d9-410b-94eb-b1f37b7ff2a5" providerId="ADAL" clId="{FD30C5AA-9062-4C49-A906-2E6681504627}" dt="2023-12-03T05:22:24.074" v="3697" actId="21"/>
          <ac:spMkLst>
            <pc:docMk/>
            <pc:sldMk cId="4087397538" sldId="375"/>
            <ac:spMk id="3" creationId="{D652CD68-F5BA-CA08-CE8D-D9ABFB0C8594}"/>
          </ac:spMkLst>
        </pc:spChg>
        <pc:spChg chg="mod">
          <ac:chgData name="강명묵" userId="86eabdaf-b3d9-410b-94eb-b1f37b7ff2a5" providerId="ADAL" clId="{FD30C5AA-9062-4C49-A906-2E6681504627}" dt="2023-11-30T13:46:11.291" v="1771" actId="20577"/>
          <ac:spMkLst>
            <pc:docMk/>
            <pc:sldMk cId="4087397538" sldId="375"/>
            <ac:spMk id="4" creationId="{262F4859-65CE-9987-65E3-4B8C072BC73E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5" creationId="{A17AAC5C-CA75-48BF-B5C2-53CECFA5DF29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6" creationId="{408D47AA-E773-14BB-FCA3-0D04B791B21A}"/>
          </ac:spMkLst>
        </pc:spChg>
        <pc:spChg chg="del">
          <ac:chgData name="강명묵" userId="86eabdaf-b3d9-410b-94eb-b1f37b7ff2a5" providerId="ADAL" clId="{FD30C5AA-9062-4C49-A906-2E6681504627}" dt="2023-11-30T13:46:16.319" v="1774" actId="478"/>
          <ac:spMkLst>
            <pc:docMk/>
            <pc:sldMk cId="4087397538" sldId="375"/>
            <ac:spMk id="7" creationId="{E24998FB-F934-D28E-C730-5640000FB2AD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8" creationId="{FE2127F9-551A-F0E1-BBF9-91D6FB5F0161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9" creationId="{A18D13E2-60D0-A243-BE3E-061CE7F77500}"/>
          </ac:spMkLst>
        </pc:spChg>
        <pc:spChg chg="mod">
          <ac:chgData name="강명묵" userId="86eabdaf-b3d9-410b-94eb-b1f37b7ff2a5" providerId="ADAL" clId="{FD30C5AA-9062-4C49-A906-2E6681504627}" dt="2023-12-03T13:37:55.617" v="6333" actId="20577"/>
          <ac:spMkLst>
            <pc:docMk/>
            <pc:sldMk cId="4087397538" sldId="375"/>
            <ac:spMk id="10" creationId="{270572BD-0D59-0F03-4683-939FDC2C75D8}"/>
          </ac:spMkLst>
        </pc:spChg>
        <pc:spChg chg="del">
          <ac:chgData name="강명묵" userId="86eabdaf-b3d9-410b-94eb-b1f37b7ff2a5" providerId="ADAL" clId="{FD30C5AA-9062-4C49-A906-2E6681504627}" dt="2023-11-30T13:46:15.380" v="1773" actId="478"/>
          <ac:spMkLst>
            <pc:docMk/>
            <pc:sldMk cId="4087397538" sldId="375"/>
            <ac:spMk id="11" creationId="{47619E0D-833F-1197-4716-7C4AADEFE89D}"/>
          </ac:spMkLst>
        </pc:spChg>
        <pc:spChg chg="add mod">
          <ac:chgData name="강명묵" userId="86eabdaf-b3d9-410b-94eb-b1f37b7ff2a5" providerId="ADAL" clId="{FD30C5AA-9062-4C49-A906-2E6681504627}" dt="2023-12-03T05:27:47.628" v="3728" actId="14100"/>
          <ac:spMkLst>
            <pc:docMk/>
            <pc:sldMk cId="4087397538" sldId="375"/>
            <ac:spMk id="13" creationId="{E2309196-6708-3716-FE19-927A19CA116A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14" creationId="{4A4393C7-9E9A-82AA-C578-55AF537E641E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15" creationId="{1CF1131E-7F14-CC31-8E40-B5F5B51A5CB6}"/>
          </ac:spMkLst>
        </pc:spChg>
        <pc:spChg chg="del">
          <ac:chgData name="강명묵" userId="86eabdaf-b3d9-410b-94eb-b1f37b7ff2a5" providerId="ADAL" clId="{FD30C5AA-9062-4C49-A906-2E6681504627}" dt="2023-11-30T13:46:14.526" v="1772" actId="478"/>
          <ac:spMkLst>
            <pc:docMk/>
            <pc:sldMk cId="4087397538" sldId="375"/>
            <ac:spMk id="16" creationId="{E1E690AC-7F91-0B48-B5C5-387B98ADAC66}"/>
          </ac:spMkLst>
        </pc:spChg>
        <pc:cxnChg chg="del mod">
          <ac:chgData name="강명묵" userId="86eabdaf-b3d9-410b-94eb-b1f37b7ff2a5" providerId="ADAL" clId="{FD30C5AA-9062-4C49-A906-2E6681504627}" dt="2023-11-30T13:46:14.526" v="1772" actId="478"/>
          <ac:cxnSpMkLst>
            <pc:docMk/>
            <pc:sldMk cId="4087397538" sldId="375"/>
            <ac:cxnSpMk id="18" creationId="{B00B5435-1BAE-8EFA-E427-28D0A7E7F668}"/>
          </ac:cxnSpMkLst>
        </pc:cxnChg>
        <pc:cxnChg chg="del mod">
          <ac:chgData name="강명묵" userId="86eabdaf-b3d9-410b-94eb-b1f37b7ff2a5" providerId="ADAL" clId="{FD30C5AA-9062-4C49-A906-2E6681504627}" dt="2023-11-30T13:46:14.526" v="1772" actId="478"/>
          <ac:cxnSpMkLst>
            <pc:docMk/>
            <pc:sldMk cId="4087397538" sldId="375"/>
            <ac:cxnSpMk id="20" creationId="{BE1E9255-A830-771D-DB5A-827AB7EC8D58}"/>
          </ac:cxnSpMkLst>
        </pc:cxn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2118567180" sldId="376"/>
        </pc:sldMkLst>
        <pc:spChg chg="mod">
          <ac:chgData name="강명묵" userId="86eabdaf-b3d9-410b-94eb-b1f37b7ff2a5" providerId="ADAL" clId="{FD30C5AA-9062-4C49-A906-2E6681504627}" dt="2023-12-03T13:36:03.890" v="6301" actId="20577"/>
          <ac:spMkLst>
            <pc:docMk/>
            <pc:sldMk cId="2118567180" sldId="376"/>
            <ac:spMk id="2" creationId="{47DB76FB-D8CA-66BB-83F0-C91563F178DE}"/>
          </ac:spMkLst>
        </pc:spChg>
        <pc:spChg chg="add mod">
          <ac:chgData name="강명묵" userId="86eabdaf-b3d9-410b-94eb-b1f37b7ff2a5" providerId="ADAL" clId="{FD30C5AA-9062-4C49-A906-2E6681504627}" dt="2023-11-30T14:23:54.541" v="3560" actId="20577"/>
          <ac:spMkLst>
            <pc:docMk/>
            <pc:sldMk cId="2118567180" sldId="376"/>
            <ac:spMk id="5" creationId="{D9CDF68B-6183-2A54-30DE-081CE4E2F822}"/>
          </ac:spMkLst>
        </pc:spChg>
        <pc:spChg chg="add mod">
          <ac:chgData name="강명묵" userId="86eabdaf-b3d9-410b-94eb-b1f37b7ff2a5" providerId="ADAL" clId="{FD30C5AA-9062-4C49-A906-2E6681504627}" dt="2023-11-30T14:18:37.463" v="3382" actId="255"/>
          <ac:spMkLst>
            <pc:docMk/>
            <pc:sldMk cId="2118567180" sldId="376"/>
            <ac:spMk id="6" creationId="{14745A6B-083F-C611-7C19-A4990B0400D1}"/>
          </ac:spMkLst>
        </pc:spChg>
        <pc:spChg chg="add mod">
          <ac:chgData name="강명묵" userId="86eabdaf-b3d9-410b-94eb-b1f37b7ff2a5" providerId="ADAL" clId="{FD30C5AA-9062-4C49-A906-2E6681504627}" dt="2023-11-30T14:14:13.050" v="3311" actId="1076"/>
          <ac:spMkLst>
            <pc:docMk/>
            <pc:sldMk cId="2118567180" sldId="376"/>
            <ac:spMk id="9" creationId="{D32821F9-6B63-09A9-4C02-8755AF2B6B66}"/>
          </ac:spMkLst>
        </pc:spChg>
        <pc:spChg chg="mod">
          <ac:chgData name="강명묵" userId="86eabdaf-b3d9-410b-94eb-b1f37b7ff2a5" providerId="ADAL" clId="{FD30C5AA-9062-4C49-A906-2E6681504627}" dt="2023-12-03T13:37:53.354" v="6331" actId="20577"/>
          <ac:spMkLst>
            <pc:docMk/>
            <pc:sldMk cId="2118567180" sldId="376"/>
            <ac:spMk id="10" creationId="{270572BD-0D59-0F03-4683-939FDC2C75D8}"/>
          </ac:spMkLst>
        </pc:spChg>
        <pc:picChg chg="add del mod">
          <ac:chgData name="강명묵" userId="86eabdaf-b3d9-410b-94eb-b1f37b7ff2a5" providerId="ADAL" clId="{FD30C5AA-9062-4C49-A906-2E6681504627}" dt="2023-11-30T14:14:05.336" v="3308" actId="478"/>
          <ac:picMkLst>
            <pc:docMk/>
            <pc:sldMk cId="2118567180" sldId="376"/>
            <ac:picMk id="8" creationId="{DA28B783-FC7A-17C9-0BE8-8C05710BE1F2}"/>
          </ac:picMkLst>
        </pc:pic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3612497460" sldId="377"/>
        </pc:sldMkLst>
        <pc:spChg chg="mod">
          <ac:chgData name="강명묵" userId="86eabdaf-b3d9-410b-94eb-b1f37b7ff2a5" providerId="ADAL" clId="{FD30C5AA-9062-4C49-A906-2E6681504627}" dt="2023-12-03T07:09:59.797" v="3788" actId="1076"/>
          <ac:spMkLst>
            <pc:docMk/>
            <pc:sldMk cId="3612497460" sldId="377"/>
            <ac:spMk id="2" creationId="{47DB76FB-D8CA-66BB-83F0-C91563F178DE}"/>
          </ac:spMkLst>
        </pc:spChg>
        <pc:spChg chg="add mod">
          <ac:chgData name="강명묵" userId="86eabdaf-b3d9-410b-94eb-b1f37b7ff2a5" providerId="ADAL" clId="{FD30C5AA-9062-4C49-A906-2E6681504627}" dt="2023-12-03T07:31:51.362" v="4134" actId="1076"/>
          <ac:spMkLst>
            <pc:docMk/>
            <pc:sldMk cId="3612497460" sldId="377"/>
            <ac:spMk id="7" creationId="{4942D6FB-9560-7E5B-0BDA-0B09C7DAEBC3}"/>
          </ac:spMkLst>
        </pc:spChg>
        <pc:spChg chg="mod">
          <ac:chgData name="강명묵" userId="86eabdaf-b3d9-410b-94eb-b1f37b7ff2a5" providerId="ADAL" clId="{FD30C5AA-9062-4C49-A906-2E6681504627}" dt="2023-12-03T13:37:57.577" v="6335" actId="20577"/>
          <ac:spMkLst>
            <pc:docMk/>
            <pc:sldMk cId="3612497460" sldId="377"/>
            <ac:spMk id="10" creationId="{270572BD-0D59-0F03-4683-939FDC2C75D8}"/>
          </ac:spMkLst>
        </pc:spChg>
        <pc:spChg chg="del">
          <ac:chgData name="강명묵" userId="86eabdaf-b3d9-410b-94eb-b1f37b7ff2a5" providerId="ADAL" clId="{FD30C5AA-9062-4C49-A906-2E6681504627}" dt="2023-12-03T07:09:15.473" v="3749" actId="478"/>
          <ac:spMkLst>
            <pc:docMk/>
            <pc:sldMk cId="3612497460" sldId="377"/>
            <ac:spMk id="13" creationId="{E2309196-6708-3716-FE19-927A19CA116A}"/>
          </ac:spMkLst>
        </pc:spChg>
        <pc:spChg chg="add del mod ord">
          <ac:chgData name="강명묵" userId="86eabdaf-b3d9-410b-94eb-b1f37b7ff2a5" providerId="ADAL" clId="{FD30C5AA-9062-4C49-A906-2E6681504627}" dt="2023-12-03T07:29:31.573" v="4032" actId="478"/>
          <ac:spMkLst>
            <pc:docMk/>
            <pc:sldMk cId="3612497460" sldId="377"/>
            <ac:spMk id="14" creationId="{2AD5A9BB-F5BD-E6B4-B6ED-561971B7D369}"/>
          </ac:spMkLst>
        </pc:spChg>
        <pc:spChg chg="add mod">
          <ac:chgData name="강명묵" userId="86eabdaf-b3d9-410b-94eb-b1f37b7ff2a5" providerId="ADAL" clId="{FD30C5AA-9062-4C49-A906-2E6681504627}" dt="2023-12-03T07:17:04.587" v="3932" actId="571"/>
          <ac:spMkLst>
            <pc:docMk/>
            <pc:sldMk cId="3612497460" sldId="377"/>
            <ac:spMk id="15" creationId="{BE1B729D-2CB9-52E6-D5DA-570BCEF66742}"/>
          </ac:spMkLst>
        </pc:spChg>
        <pc:spChg chg="add mod">
          <ac:chgData name="강명묵" userId="86eabdaf-b3d9-410b-94eb-b1f37b7ff2a5" providerId="ADAL" clId="{FD30C5AA-9062-4C49-A906-2E6681504627}" dt="2023-12-03T07:17:04.387" v="3931" actId="571"/>
          <ac:spMkLst>
            <pc:docMk/>
            <pc:sldMk cId="3612497460" sldId="377"/>
            <ac:spMk id="16" creationId="{196FF995-CDC2-FA24-4C31-DFEAE5EAA72B}"/>
          </ac:spMkLst>
        </pc:spChg>
        <pc:spChg chg="add mod ord">
          <ac:chgData name="강명묵" userId="86eabdaf-b3d9-410b-94eb-b1f37b7ff2a5" providerId="ADAL" clId="{FD30C5AA-9062-4C49-A906-2E6681504627}" dt="2023-12-03T07:31:48.863" v="4133" actId="1076"/>
          <ac:spMkLst>
            <pc:docMk/>
            <pc:sldMk cId="3612497460" sldId="377"/>
            <ac:spMk id="17" creationId="{A421C669-2BF2-343C-FF1A-7D4B2015969A}"/>
          </ac:spMkLst>
        </pc:spChg>
        <pc:spChg chg="add del mod ord">
          <ac:chgData name="강명묵" userId="86eabdaf-b3d9-410b-94eb-b1f37b7ff2a5" providerId="ADAL" clId="{FD30C5AA-9062-4C49-A906-2E6681504627}" dt="2023-12-03T07:29:31.065" v="4031" actId="478"/>
          <ac:spMkLst>
            <pc:docMk/>
            <pc:sldMk cId="3612497460" sldId="377"/>
            <ac:spMk id="18" creationId="{AB4060D5-746B-B2E9-6630-A0FA95690CCA}"/>
          </ac:spMkLst>
        </pc:spChg>
        <pc:spChg chg="add mod">
          <ac:chgData name="강명묵" userId="86eabdaf-b3d9-410b-94eb-b1f37b7ff2a5" providerId="ADAL" clId="{FD30C5AA-9062-4C49-A906-2E6681504627}" dt="2023-12-03T07:31:48.863" v="4133" actId="1076"/>
          <ac:spMkLst>
            <pc:docMk/>
            <pc:sldMk cId="3612497460" sldId="377"/>
            <ac:spMk id="19" creationId="{73216CC5-EBCD-BC09-6F5C-F63D979D828F}"/>
          </ac:spMkLst>
        </pc:spChg>
        <pc:spChg chg="add mod">
          <ac:chgData name="강명묵" userId="86eabdaf-b3d9-410b-94eb-b1f37b7ff2a5" providerId="ADAL" clId="{FD30C5AA-9062-4C49-A906-2E6681504627}" dt="2023-12-03T07:31:48.863" v="4133" actId="1076"/>
          <ac:spMkLst>
            <pc:docMk/>
            <pc:sldMk cId="3612497460" sldId="377"/>
            <ac:spMk id="20" creationId="{F2EBA971-DA73-02D1-DA3D-428234C60BF4}"/>
          </ac:spMkLst>
        </pc:spChg>
        <pc:spChg chg="add mod">
          <ac:chgData name="강명묵" userId="86eabdaf-b3d9-410b-94eb-b1f37b7ff2a5" providerId="ADAL" clId="{FD30C5AA-9062-4C49-A906-2E6681504627}" dt="2023-12-03T14:54:02.794" v="22714" actId="692"/>
          <ac:spMkLst>
            <pc:docMk/>
            <pc:sldMk cId="3612497460" sldId="377"/>
            <ac:spMk id="21" creationId="{F3CEB52F-321A-9959-3EF9-2A4A8B298AE8}"/>
          </ac:spMkLst>
        </pc:spChg>
        <pc:picChg chg="add del mod">
          <ac:chgData name="강명묵" userId="86eabdaf-b3d9-410b-94eb-b1f37b7ff2a5" providerId="ADAL" clId="{FD30C5AA-9062-4C49-A906-2E6681504627}" dt="2023-12-03T07:17:36.679" v="3945" actId="21"/>
          <ac:picMkLst>
            <pc:docMk/>
            <pc:sldMk cId="3612497460" sldId="377"/>
            <ac:picMk id="6" creationId="{37A8167B-6CBF-A3EB-A6D9-299C0475CD8D}"/>
          </ac:picMkLst>
        </pc:picChg>
        <pc:picChg chg="add del mod">
          <ac:chgData name="강명묵" userId="86eabdaf-b3d9-410b-94eb-b1f37b7ff2a5" providerId="ADAL" clId="{FD30C5AA-9062-4C49-A906-2E6681504627}" dt="2023-12-03T07:17:22.989" v="3938" actId="21"/>
          <ac:picMkLst>
            <pc:docMk/>
            <pc:sldMk cId="3612497460" sldId="377"/>
            <ac:picMk id="9" creationId="{ED6DBEF3-4D72-665A-7AA2-C2F161238FA4}"/>
          </ac:picMkLst>
        </pc:picChg>
        <pc:picChg chg="add del mod">
          <ac:chgData name="강명묵" userId="86eabdaf-b3d9-410b-94eb-b1f37b7ff2a5" providerId="ADAL" clId="{FD30C5AA-9062-4C49-A906-2E6681504627}" dt="2023-12-03T07:17:29.362" v="3941" actId="21"/>
          <ac:picMkLst>
            <pc:docMk/>
            <pc:sldMk cId="3612497460" sldId="377"/>
            <ac:picMk id="12" creationId="{3992CF92-79D1-5C3D-40C1-1FAB8D8E7053}"/>
          </ac:picMkLst>
        </pc:picChg>
      </pc:sldChg>
      <pc:sldChg chg="addSp delSp modSp add del mod">
        <pc:chgData name="강명묵" userId="86eabdaf-b3d9-410b-94eb-b1f37b7ff2a5" providerId="ADAL" clId="{FD30C5AA-9062-4C49-A906-2E6681504627}" dt="2023-12-03T07:29:20.252" v="4030" actId="47"/>
        <pc:sldMkLst>
          <pc:docMk/>
          <pc:sldMk cId="2146725083" sldId="378"/>
        </pc:sldMkLst>
        <pc:spChg chg="mod">
          <ac:chgData name="강명묵" userId="86eabdaf-b3d9-410b-94eb-b1f37b7ff2a5" providerId="ADAL" clId="{FD30C5AA-9062-4C49-A906-2E6681504627}" dt="2023-12-03T07:18:21.421" v="3951" actId="21"/>
          <ac:spMkLst>
            <pc:docMk/>
            <pc:sldMk cId="2146725083" sldId="378"/>
            <ac:spMk id="2" creationId="{47DB76FB-D8CA-66BB-83F0-C91563F178DE}"/>
          </ac:spMkLst>
        </pc:spChg>
        <pc:spChg chg="del">
          <ac:chgData name="강명묵" userId="86eabdaf-b3d9-410b-94eb-b1f37b7ff2a5" providerId="ADAL" clId="{FD30C5AA-9062-4C49-A906-2E6681504627}" dt="2023-12-03T07:12:14.502" v="3894" actId="478"/>
          <ac:spMkLst>
            <pc:docMk/>
            <pc:sldMk cId="2146725083" sldId="378"/>
            <ac:spMk id="7" creationId="{4942D6FB-9560-7E5B-0BDA-0B09C7DAEBC3}"/>
          </ac:spMkLst>
        </pc:spChg>
        <pc:spChg chg="add mod">
          <ac:chgData name="강명묵" userId="86eabdaf-b3d9-410b-94eb-b1f37b7ff2a5" providerId="ADAL" clId="{FD30C5AA-9062-4C49-A906-2E6681504627}" dt="2023-12-03T07:28:36.672" v="4026" actId="1076"/>
          <ac:spMkLst>
            <pc:docMk/>
            <pc:sldMk cId="2146725083" sldId="378"/>
            <ac:spMk id="8" creationId="{D94E390D-C3C8-94CE-7BBE-458303CFDD58}"/>
          </ac:spMkLst>
        </pc:spChg>
        <pc:spChg chg="add mod">
          <ac:chgData name="강명묵" userId="86eabdaf-b3d9-410b-94eb-b1f37b7ff2a5" providerId="ADAL" clId="{FD30C5AA-9062-4C49-A906-2E6681504627}" dt="2023-12-03T07:18:44.686" v="3960" actId="408"/>
          <ac:spMkLst>
            <pc:docMk/>
            <pc:sldMk cId="2146725083" sldId="378"/>
            <ac:spMk id="11" creationId="{FA87B87C-5DF7-64D6-3471-DAA2F15A950C}"/>
          </ac:spMkLst>
        </pc:spChg>
        <pc:spChg chg="add mod">
          <ac:chgData name="강명묵" userId="86eabdaf-b3d9-410b-94eb-b1f37b7ff2a5" providerId="ADAL" clId="{FD30C5AA-9062-4C49-A906-2E6681504627}" dt="2023-12-03T07:19:39.727" v="3976" actId="1076"/>
          <ac:spMkLst>
            <pc:docMk/>
            <pc:sldMk cId="2146725083" sldId="378"/>
            <ac:spMk id="13" creationId="{5E99D8DC-2042-559E-DD99-31DD75E89C4D}"/>
          </ac:spMkLst>
        </pc:spChg>
        <pc:spChg chg="add mod">
          <ac:chgData name="강명묵" userId="86eabdaf-b3d9-410b-94eb-b1f37b7ff2a5" providerId="ADAL" clId="{FD30C5AA-9062-4C49-A906-2E6681504627}" dt="2023-12-03T07:28:36.672" v="4026" actId="1076"/>
          <ac:spMkLst>
            <pc:docMk/>
            <pc:sldMk cId="2146725083" sldId="378"/>
            <ac:spMk id="14" creationId="{2552B2EC-3A8B-B47A-31A9-8A9B9CABC59A}"/>
          </ac:spMkLst>
        </pc:spChg>
        <pc:spChg chg="add mod">
          <ac:chgData name="강명묵" userId="86eabdaf-b3d9-410b-94eb-b1f37b7ff2a5" providerId="ADAL" clId="{FD30C5AA-9062-4C49-A906-2E6681504627}" dt="2023-12-03T07:18:26.333" v="3954" actId="14100"/>
          <ac:spMkLst>
            <pc:docMk/>
            <pc:sldMk cId="2146725083" sldId="378"/>
            <ac:spMk id="16" creationId="{C2330908-E517-4774-56B3-89806F03FDCD}"/>
          </ac:spMkLst>
        </pc:spChg>
        <pc:spChg chg="add mod">
          <ac:chgData name="강명묵" userId="86eabdaf-b3d9-410b-94eb-b1f37b7ff2a5" providerId="ADAL" clId="{FD30C5AA-9062-4C49-A906-2E6681504627}" dt="2023-12-03T07:28:55.731" v="4029" actId="207"/>
          <ac:spMkLst>
            <pc:docMk/>
            <pc:sldMk cId="2146725083" sldId="378"/>
            <ac:spMk id="17" creationId="{DA09F147-B84B-76F1-3788-5238CFE1D336}"/>
          </ac:spMkLst>
        </pc:spChg>
        <pc:spChg chg="add mod">
          <ac:chgData name="강명묵" userId="86eabdaf-b3d9-410b-94eb-b1f37b7ff2a5" providerId="ADAL" clId="{FD30C5AA-9062-4C49-A906-2E6681504627}" dt="2023-12-03T07:19:05.290" v="3972" actId="1076"/>
          <ac:spMkLst>
            <pc:docMk/>
            <pc:sldMk cId="2146725083" sldId="378"/>
            <ac:spMk id="18" creationId="{3B4602A0-D51D-C11C-CD29-0C96E7A6E9EB}"/>
          </ac:spMkLst>
        </pc:spChg>
        <pc:spChg chg="add mod">
          <ac:chgData name="강명묵" userId="86eabdaf-b3d9-410b-94eb-b1f37b7ff2a5" providerId="ADAL" clId="{FD30C5AA-9062-4C49-A906-2E6681504627}" dt="2023-12-03T07:19:01.051" v="3970" actId="571"/>
          <ac:spMkLst>
            <pc:docMk/>
            <pc:sldMk cId="2146725083" sldId="378"/>
            <ac:spMk id="19" creationId="{0B18532A-3908-EB5D-E9E9-68E31329EAC6}"/>
          </ac:spMkLst>
        </pc:spChg>
        <pc:spChg chg="add mod">
          <ac:chgData name="강명묵" userId="86eabdaf-b3d9-410b-94eb-b1f37b7ff2a5" providerId="ADAL" clId="{FD30C5AA-9062-4C49-A906-2E6681504627}" dt="2023-12-03T07:19:01.051" v="3970" actId="571"/>
          <ac:spMkLst>
            <pc:docMk/>
            <pc:sldMk cId="2146725083" sldId="378"/>
            <ac:spMk id="20" creationId="{1F897677-D08E-9507-CC20-934A7878974C}"/>
          </ac:spMkLst>
        </pc:spChg>
        <pc:picChg chg="del">
          <ac:chgData name="강명묵" userId="86eabdaf-b3d9-410b-94eb-b1f37b7ff2a5" providerId="ADAL" clId="{FD30C5AA-9062-4C49-A906-2E6681504627}" dt="2023-12-03T07:12:13.695" v="3893" actId="478"/>
          <ac:picMkLst>
            <pc:docMk/>
            <pc:sldMk cId="2146725083" sldId="378"/>
            <ac:picMk id="6" creationId="{37A8167B-6CBF-A3EB-A6D9-299C0475CD8D}"/>
          </ac:picMkLst>
        </pc:picChg>
        <pc:picChg chg="del mod">
          <ac:chgData name="강명묵" userId="86eabdaf-b3d9-410b-94eb-b1f37b7ff2a5" providerId="ADAL" clId="{FD30C5AA-9062-4C49-A906-2E6681504627}" dt="2023-12-03T07:11:58.434" v="3890" actId="478"/>
          <ac:picMkLst>
            <pc:docMk/>
            <pc:sldMk cId="2146725083" sldId="378"/>
            <ac:picMk id="9" creationId="{ED6DBEF3-4D72-665A-7AA2-C2F161238FA4}"/>
          </ac:picMkLst>
        </pc:picChg>
        <pc:picChg chg="del">
          <ac:chgData name="강명묵" userId="86eabdaf-b3d9-410b-94eb-b1f37b7ff2a5" providerId="ADAL" clId="{FD30C5AA-9062-4C49-A906-2E6681504627}" dt="2023-12-03T07:11:58.705" v="3891" actId="478"/>
          <ac:picMkLst>
            <pc:docMk/>
            <pc:sldMk cId="2146725083" sldId="378"/>
            <ac:picMk id="12" creationId="{3992CF92-79D1-5C3D-40C1-1FAB8D8E7053}"/>
          </ac:picMkLst>
        </pc:picChg>
      </pc:sldChg>
      <pc:sldChg chg="addSp delSp modSp add mod modTransition modNotesTx">
        <pc:chgData name="강명묵" userId="86eabdaf-b3d9-410b-94eb-b1f37b7ff2a5" providerId="ADAL" clId="{FD30C5AA-9062-4C49-A906-2E6681504627}" dt="2023-12-03T15:32:07.778" v="30043" actId="20577"/>
        <pc:sldMkLst>
          <pc:docMk/>
          <pc:sldMk cId="647071655" sldId="379"/>
        </pc:sldMkLst>
        <pc:spChg chg="mod">
          <ac:chgData name="강명묵" userId="86eabdaf-b3d9-410b-94eb-b1f37b7ff2a5" providerId="ADAL" clId="{FD30C5AA-9062-4C49-A906-2E6681504627}" dt="2023-12-03T08:22:31.035" v="4236" actId="1076"/>
          <ac:spMkLst>
            <pc:docMk/>
            <pc:sldMk cId="647071655" sldId="379"/>
            <ac:spMk id="8" creationId="{D94E390D-C3C8-94CE-7BBE-458303CFDD58}"/>
          </ac:spMkLst>
        </pc:spChg>
        <pc:spChg chg="mod">
          <ac:chgData name="강명묵" userId="86eabdaf-b3d9-410b-94eb-b1f37b7ff2a5" providerId="ADAL" clId="{FD30C5AA-9062-4C49-A906-2E6681504627}" dt="2023-12-03T13:38:05.217" v="6349" actId="20577"/>
          <ac:spMkLst>
            <pc:docMk/>
            <pc:sldMk cId="647071655" sldId="379"/>
            <ac:spMk id="10" creationId="{270572BD-0D59-0F03-4683-939FDC2C75D8}"/>
          </ac:spMkLst>
        </pc:spChg>
        <pc:spChg chg="mod">
          <ac:chgData name="강명묵" userId="86eabdaf-b3d9-410b-94eb-b1f37b7ff2a5" providerId="ADAL" clId="{FD30C5AA-9062-4C49-A906-2E6681504627}" dt="2023-12-03T08:22:25.897" v="4235" actId="1076"/>
          <ac:spMkLst>
            <pc:docMk/>
            <pc:sldMk cId="647071655" sldId="379"/>
            <ac:spMk id="11" creationId="{FA87B87C-5DF7-64D6-3471-DAA2F15A950C}"/>
          </ac:spMkLst>
        </pc:spChg>
        <pc:spChg chg="mod">
          <ac:chgData name="강명묵" userId="86eabdaf-b3d9-410b-94eb-b1f37b7ff2a5" providerId="ADAL" clId="{FD30C5AA-9062-4C49-A906-2E6681504627}" dt="2023-12-03T07:28:14.277" v="4025" actId="1076"/>
          <ac:spMkLst>
            <pc:docMk/>
            <pc:sldMk cId="647071655" sldId="379"/>
            <ac:spMk id="13" creationId="{5E99D8DC-2042-559E-DD99-31DD75E89C4D}"/>
          </ac:spMkLst>
        </pc:spChg>
        <pc:spChg chg="mod">
          <ac:chgData name="강명묵" userId="86eabdaf-b3d9-410b-94eb-b1f37b7ff2a5" providerId="ADAL" clId="{FD30C5AA-9062-4C49-A906-2E6681504627}" dt="2023-12-03T11:20:27.183" v="5026" actId="1076"/>
          <ac:spMkLst>
            <pc:docMk/>
            <pc:sldMk cId="647071655" sldId="379"/>
            <ac:spMk id="14" creationId="{2552B2EC-3A8B-B47A-31A9-8A9B9CABC59A}"/>
          </ac:spMkLst>
        </pc:spChg>
        <pc:spChg chg="mod">
          <ac:chgData name="강명묵" userId="86eabdaf-b3d9-410b-94eb-b1f37b7ff2a5" providerId="ADAL" clId="{FD30C5AA-9062-4C49-A906-2E6681504627}" dt="2023-12-03T11:20:27.183" v="5026" actId="1076"/>
          <ac:spMkLst>
            <pc:docMk/>
            <pc:sldMk cId="647071655" sldId="379"/>
            <ac:spMk id="17" creationId="{DA09F147-B84B-76F1-3788-5238CFE1D336}"/>
          </ac:spMkLst>
        </pc:spChg>
        <pc:spChg chg="mod">
          <ac:chgData name="강명묵" userId="86eabdaf-b3d9-410b-94eb-b1f37b7ff2a5" providerId="ADAL" clId="{FD30C5AA-9062-4C49-A906-2E6681504627}" dt="2023-12-03T08:42:46.960" v="4551" actId="207"/>
          <ac:spMkLst>
            <pc:docMk/>
            <pc:sldMk cId="647071655" sldId="379"/>
            <ac:spMk id="18" creationId="{3B4602A0-D51D-C11C-CD29-0C96E7A6E9EB}"/>
          </ac:spMkLst>
        </pc:spChg>
        <pc:spChg chg="add del mod">
          <ac:chgData name="강명묵" userId="86eabdaf-b3d9-410b-94eb-b1f37b7ff2a5" providerId="ADAL" clId="{FD30C5AA-9062-4C49-A906-2E6681504627}" dt="2023-12-03T08:35:50.464" v="4547" actId="478"/>
          <ac:spMkLst>
            <pc:docMk/>
            <pc:sldMk cId="647071655" sldId="379"/>
            <ac:spMk id="19" creationId="{2DEC6363-A2BF-0AB5-9F55-58A361C0E562}"/>
          </ac:spMkLst>
        </pc:spChg>
        <pc:spChg chg="add mod">
          <ac:chgData name="강명묵" userId="86eabdaf-b3d9-410b-94eb-b1f37b7ff2a5" providerId="ADAL" clId="{FD30C5AA-9062-4C49-A906-2E6681504627}" dt="2023-12-03T15:05:45.497" v="24983" actId="1076"/>
          <ac:spMkLst>
            <pc:docMk/>
            <pc:sldMk cId="647071655" sldId="379"/>
            <ac:spMk id="20" creationId="{69E19479-9E73-3B02-07A2-01F1BC75F5E9}"/>
          </ac:spMkLst>
        </pc:spChg>
        <pc:spChg chg="add mod">
          <ac:chgData name="강명묵" userId="86eabdaf-b3d9-410b-94eb-b1f37b7ff2a5" providerId="ADAL" clId="{FD30C5AA-9062-4C49-A906-2E6681504627}" dt="2023-12-03T15:05:51.678" v="24984" actId="571"/>
          <ac:spMkLst>
            <pc:docMk/>
            <pc:sldMk cId="647071655" sldId="379"/>
            <ac:spMk id="21" creationId="{1DD48E6E-4DA7-DA2F-7894-5E83F8EBA32B}"/>
          </ac:spMkLst>
        </pc:spChg>
        <pc:picChg chg="add del mod">
          <ac:chgData name="강명묵" userId="86eabdaf-b3d9-410b-94eb-b1f37b7ff2a5" providerId="ADAL" clId="{FD30C5AA-9062-4C49-A906-2E6681504627}" dt="2023-12-03T07:33:01.243" v="4153" actId="478"/>
          <ac:picMkLst>
            <pc:docMk/>
            <pc:sldMk cId="647071655" sldId="379"/>
            <ac:picMk id="6" creationId="{E4CB6F69-0C38-F6D8-E37D-40E14DA47DDF}"/>
          </ac:picMkLst>
        </pc:picChg>
        <pc:picChg chg="add del mod">
          <ac:chgData name="강명묵" userId="86eabdaf-b3d9-410b-94eb-b1f37b7ff2a5" providerId="ADAL" clId="{FD30C5AA-9062-4C49-A906-2E6681504627}" dt="2023-12-03T07:35:07.571" v="4184" actId="478"/>
          <ac:picMkLst>
            <pc:docMk/>
            <pc:sldMk cId="647071655" sldId="379"/>
            <ac:picMk id="9" creationId="{9E05D789-57EB-31F4-2487-0BDDA84AA831}"/>
          </ac:picMkLst>
        </pc:picChg>
        <pc:picChg chg="add del mod">
          <ac:chgData name="강명묵" userId="86eabdaf-b3d9-410b-94eb-b1f37b7ff2a5" providerId="ADAL" clId="{FD30C5AA-9062-4C49-A906-2E6681504627}" dt="2023-12-03T07:35:07.929" v="4185" actId="478"/>
          <ac:picMkLst>
            <pc:docMk/>
            <pc:sldMk cId="647071655" sldId="379"/>
            <ac:picMk id="15" creationId="{E8483155-A124-DCC2-2B31-0EB0591C69A1}"/>
          </ac:picMkLst>
        </pc:picChg>
      </pc:sldChg>
      <pc:sldChg chg="addSp delSp modSp add mod or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1312309461" sldId="380"/>
        </pc:sldMkLst>
        <pc:spChg chg="mod">
          <ac:chgData name="강명묵" userId="86eabdaf-b3d9-410b-94eb-b1f37b7ff2a5" providerId="ADAL" clId="{FD30C5AA-9062-4C49-A906-2E6681504627}" dt="2023-12-03T08:27:12.762" v="4473" actId="1076"/>
          <ac:spMkLst>
            <pc:docMk/>
            <pc:sldMk cId="1312309461" sldId="380"/>
            <ac:spMk id="2" creationId="{47DB76FB-D8CA-66BB-83F0-C91563F178DE}"/>
          </ac:spMkLst>
        </pc:spChg>
        <pc:spChg chg="add mod">
          <ac:chgData name="강명묵" userId="86eabdaf-b3d9-410b-94eb-b1f37b7ff2a5" providerId="ADAL" clId="{FD30C5AA-9062-4C49-A906-2E6681504627}" dt="2023-12-03T08:27:20.469" v="4474" actId="1076"/>
          <ac:spMkLst>
            <pc:docMk/>
            <pc:sldMk cId="1312309461" sldId="380"/>
            <ac:spMk id="5" creationId="{C10CF3CD-5BD1-F5D0-CEBD-97543B867831}"/>
          </ac:spMkLst>
        </pc:spChg>
        <pc:spChg chg="add mod">
          <ac:chgData name="강명묵" userId="86eabdaf-b3d9-410b-94eb-b1f37b7ff2a5" providerId="ADAL" clId="{FD30C5AA-9062-4C49-A906-2E6681504627}" dt="2023-12-03T08:27:20.469" v="4474" actId="1076"/>
          <ac:spMkLst>
            <pc:docMk/>
            <pc:sldMk cId="1312309461" sldId="380"/>
            <ac:spMk id="6" creationId="{45001766-6935-069C-947C-A895FED47A38}"/>
          </ac:spMkLst>
        </pc:spChg>
        <pc:spChg chg="add mod">
          <ac:chgData name="강명묵" userId="86eabdaf-b3d9-410b-94eb-b1f37b7ff2a5" providerId="ADAL" clId="{FD30C5AA-9062-4C49-A906-2E6681504627}" dt="2023-12-03T08:46:41.683" v="4557" actId="207"/>
          <ac:spMkLst>
            <pc:docMk/>
            <pc:sldMk cId="1312309461" sldId="380"/>
            <ac:spMk id="7" creationId="{25C730DB-C9DF-483C-AE39-6346E6CE9173}"/>
          </ac:spMkLst>
        </pc:spChg>
        <pc:spChg chg="mod">
          <ac:chgData name="강명묵" userId="86eabdaf-b3d9-410b-94eb-b1f37b7ff2a5" providerId="ADAL" clId="{FD30C5AA-9062-4C49-A906-2E6681504627}" dt="2023-12-03T08:27:20.469" v="4474" actId="1076"/>
          <ac:spMkLst>
            <pc:docMk/>
            <pc:sldMk cId="1312309461" sldId="380"/>
            <ac:spMk id="8" creationId="{D94E390D-C3C8-94CE-7BBE-458303CFDD58}"/>
          </ac:spMkLst>
        </pc:spChg>
        <pc:spChg chg="mod">
          <ac:chgData name="강명묵" userId="86eabdaf-b3d9-410b-94eb-b1f37b7ff2a5" providerId="ADAL" clId="{FD30C5AA-9062-4C49-A906-2E6681504627}" dt="2023-12-03T13:38:00.681" v="6342" actId="20577"/>
          <ac:spMkLst>
            <pc:docMk/>
            <pc:sldMk cId="1312309461" sldId="380"/>
            <ac:spMk id="10" creationId="{270572BD-0D59-0F03-4683-939FDC2C75D8}"/>
          </ac:spMkLst>
        </pc:spChg>
        <pc:spChg chg="mod">
          <ac:chgData name="강명묵" userId="86eabdaf-b3d9-410b-94eb-b1f37b7ff2a5" providerId="ADAL" clId="{FD30C5AA-9062-4C49-A906-2E6681504627}" dt="2023-12-03T08:27:20.469" v="4474" actId="1076"/>
          <ac:spMkLst>
            <pc:docMk/>
            <pc:sldMk cId="1312309461" sldId="380"/>
            <ac:spMk id="11" creationId="{FA87B87C-5DF7-64D6-3471-DAA2F15A950C}"/>
          </ac:spMkLst>
        </pc:spChg>
        <pc:spChg chg="add mod">
          <ac:chgData name="강명묵" userId="86eabdaf-b3d9-410b-94eb-b1f37b7ff2a5" providerId="ADAL" clId="{FD30C5AA-9062-4C49-A906-2E6681504627}" dt="2023-12-03T08:28:07.445" v="4543" actId="14100"/>
          <ac:spMkLst>
            <pc:docMk/>
            <pc:sldMk cId="1312309461" sldId="380"/>
            <ac:spMk id="12" creationId="{BAD93624-FE99-0923-7FB1-6711D75CE61F}"/>
          </ac:spMkLst>
        </pc:spChg>
        <pc:spChg chg="add del mod">
          <ac:chgData name="강명묵" userId="86eabdaf-b3d9-410b-94eb-b1f37b7ff2a5" providerId="ADAL" clId="{FD30C5AA-9062-4C49-A906-2E6681504627}" dt="2023-12-03T08:27:26.473" v="4476" actId="1076"/>
          <ac:spMkLst>
            <pc:docMk/>
            <pc:sldMk cId="1312309461" sldId="380"/>
            <ac:spMk id="13" creationId="{5E99D8DC-2042-559E-DD99-31DD75E89C4D}"/>
          </ac:spMkLst>
        </pc:spChg>
        <pc:spChg chg="mod">
          <ac:chgData name="강명묵" userId="86eabdaf-b3d9-410b-94eb-b1f37b7ff2a5" providerId="ADAL" clId="{FD30C5AA-9062-4C49-A906-2E6681504627}" dt="2023-12-03T08:27:20.469" v="4474" actId="1076"/>
          <ac:spMkLst>
            <pc:docMk/>
            <pc:sldMk cId="1312309461" sldId="380"/>
            <ac:spMk id="14" creationId="{2552B2EC-3A8B-B47A-31A9-8A9B9CABC59A}"/>
          </ac:spMkLst>
        </pc:spChg>
        <pc:spChg chg="mod">
          <ac:chgData name="강명묵" userId="86eabdaf-b3d9-410b-94eb-b1f37b7ff2a5" providerId="ADAL" clId="{FD30C5AA-9062-4C49-A906-2E6681504627}" dt="2023-12-03T08:27:23.679" v="4475" actId="1076"/>
          <ac:spMkLst>
            <pc:docMk/>
            <pc:sldMk cId="1312309461" sldId="380"/>
            <ac:spMk id="17" creationId="{DA09F147-B84B-76F1-3788-5238CFE1D336}"/>
          </ac:spMkLst>
        </pc:spChg>
        <pc:spChg chg="del">
          <ac:chgData name="강명묵" userId="86eabdaf-b3d9-410b-94eb-b1f37b7ff2a5" providerId="ADAL" clId="{FD30C5AA-9062-4C49-A906-2E6681504627}" dt="2023-12-03T07:34:56.438" v="4178" actId="478"/>
          <ac:spMkLst>
            <pc:docMk/>
            <pc:sldMk cId="1312309461" sldId="380"/>
            <ac:spMk id="18" creationId="{3B4602A0-D51D-C11C-CD29-0C96E7A6E9EB}"/>
          </ac:spMkLst>
        </pc:spChg>
        <pc:picChg chg="mod">
          <ac:chgData name="강명묵" userId="86eabdaf-b3d9-410b-94eb-b1f37b7ff2a5" providerId="ADAL" clId="{FD30C5AA-9062-4C49-A906-2E6681504627}" dt="2023-12-03T08:27:20.469" v="4474" actId="1076"/>
          <ac:picMkLst>
            <pc:docMk/>
            <pc:sldMk cId="1312309461" sldId="380"/>
            <ac:picMk id="9" creationId="{9E05D789-57EB-31F4-2487-0BDDA84AA831}"/>
          </ac:picMkLst>
        </pc:picChg>
        <pc:picChg chg="mod">
          <ac:chgData name="강명묵" userId="86eabdaf-b3d9-410b-94eb-b1f37b7ff2a5" providerId="ADAL" clId="{FD30C5AA-9062-4C49-A906-2E6681504627}" dt="2023-12-03T08:27:20.469" v="4474" actId="1076"/>
          <ac:picMkLst>
            <pc:docMk/>
            <pc:sldMk cId="1312309461" sldId="380"/>
            <ac:picMk id="15" creationId="{E8483155-A124-DCC2-2B31-0EB0591C69A1}"/>
          </ac:picMkLst>
        </pc:picChg>
      </pc:sldChg>
      <pc:sldChg chg="addSp delSp modSp add mod modTransition modNotesTx">
        <pc:chgData name="강명묵" userId="86eabdaf-b3d9-410b-94eb-b1f37b7ff2a5" providerId="ADAL" clId="{FD30C5AA-9062-4C49-A906-2E6681504627}" dt="2023-12-03T15:32:25.023" v="30062" actId="20577"/>
        <pc:sldMkLst>
          <pc:docMk/>
          <pc:sldMk cId="1559755876" sldId="381"/>
        </pc:sldMkLst>
        <pc:spChg chg="mod">
          <ac:chgData name="강명묵" userId="86eabdaf-b3d9-410b-94eb-b1f37b7ff2a5" providerId="ADAL" clId="{FD30C5AA-9062-4C49-A906-2E6681504627}" dt="2023-12-03T07:36:29.355" v="4198"/>
          <ac:spMkLst>
            <pc:docMk/>
            <pc:sldMk cId="1559755876" sldId="381"/>
            <ac:spMk id="2" creationId="{47DB76FB-D8CA-66BB-83F0-C91563F178DE}"/>
          </ac:spMkLst>
        </pc:spChg>
        <pc:spChg chg="add mod">
          <ac:chgData name="강명묵" userId="86eabdaf-b3d9-410b-94eb-b1f37b7ff2a5" providerId="ADAL" clId="{FD30C5AA-9062-4C49-A906-2E6681504627}" dt="2023-12-03T13:37:11.281" v="6308" actId="20577"/>
          <ac:spMkLst>
            <pc:docMk/>
            <pc:sldMk cId="1559755876" sldId="381"/>
            <ac:spMk id="5" creationId="{22B354E0-F3FC-8809-7863-2DA192BC143C}"/>
          </ac:spMkLst>
        </pc:spChg>
        <pc:spChg chg="mod">
          <ac:chgData name="강명묵" userId="86eabdaf-b3d9-410b-94eb-b1f37b7ff2a5" providerId="ADAL" clId="{FD30C5AA-9062-4C49-A906-2E6681504627}" dt="2023-12-03T11:17:39.075" v="4796" actId="20577"/>
          <ac:spMkLst>
            <pc:docMk/>
            <pc:sldMk cId="1559755876" sldId="381"/>
            <ac:spMk id="8" creationId="{D94E390D-C3C8-94CE-7BBE-458303CFDD58}"/>
          </ac:spMkLst>
        </pc:spChg>
        <pc:spChg chg="mod">
          <ac:chgData name="강명묵" userId="86eabdaf-b3d9-410b-94eb-b1f37b7ff2a5" providerId="ADAL" clId="{FD30C5AA-9062-4C49-A906-2E6681504627}" dt="2023-12-03T13:38:13.730" v="6357" actId="20577"/>
          <ac:spMkLst>
            <pc:docMk/>
            <pc:sldMk cId="1559755876" sldId="381"/>
            <ac:spMk id="10" creationId="{270572BD-0D59-0F03-4683-939FDC2C75D8}"/>
          </ac:spMkLst>
        </pc:spChg>
        <pc:spChg chg="del mod">
          <ac:chgData name="강명묵" userId="86eabdaf-b3d9-410b-94eb-b1f37b7ff2a5" providerId="ADAL" clId="{FD30C5AA-9062-4C49-A906-2E6681504627}" dt="2023-12-03T11:17:55.718" v="4799" actId="478"/>
          <ac:spMkLst>
            <pc:docMk/>
            <pc:sldMk cId="1559755876" sldId="381"/>
            <ac:spMk id="11" creationId="{FA87B87C-5DF7-64D6-3471-DAA2F15A950C}"/>
          </ac:spMkLst>
        </pc:spChg>
        <pc:spChg chg="del">
          <ac:chgData name="강명묵" userId="86eabdaf-b3d9-410b-94eb-b1f37b7ff2a5" providerId="ADAL" clId="{FD30C5AA-9062-4C49-A906-2E6681504627}" dt="2023-12-03T11:17:56.194" v="4800" actId="478"/>
          <ac:spMkLst>
            <pc:docMk/>
            <pc:sldMk cId="1559755876" sldId="381"/>
            <ac:spMk id="13" creationId="{5E99D8DC-2042-559E-DD99-31DD75E89C4D}"/>
          </ac:spMkLst>
        </pc:spChg>
        <pc:spChg chg="mod">
          <ac:chgData name="강명묵" userId="86eabdaf-b3d9-410b-94eb-b1f37b7ff2a5" providerId="ADAL" clId="{FD30C5AA-9062-4C49-A906-2E6681504627}" dt="2023-12-03T11:17:45.711" v="4797" actId="1076"/>
          <ac:spMkLst>
            <pc:docMk/>
            <pc:sldMk cId="1559755876" sldId="381"/>
            <ac:spMk id="14" creationId="{2552B2EC-3A8B-B47A-31A9-8A9B9CABC59A}"/>
          </ac:spMkLst>
        </pc:spChg>
        <pc:spChg chg="del">
          <ac:chgData name="강명묵" userId="86eabdaf-b3d9-410b-94eb-b1f37b7ff2a5" providerId="ADAL" clId="{FD30C5AA-9062-4C49-A906-2E6681504627}" dt="2023-12-03T07:36:33.052" v="4199" actId="478"/>
          <ac:spMkLst>
            <pc:docMk/>
            <pc:sldMk cId="1559755876" sldId="381"/>
            <ac:spMk id="16" creationId="{C2330908-E517-4774-56B3-89806F03FDCD}"/>
          </ac:spMkLst>
        </pc:spChg>
        <pc:spChg chg="mod">
          <ac:chgData name="강명묵" userId="86eabdaf-b3d9-410b-94eb-b1f37b7ff2a5" providerId="ADAL" clId="{FD30C5AA-9062-4C49-A906-2E6681504627}" dt="2023-12-03T11:16:55.726" v="4725" actId="1076"/>
          <ac:spMkLst>
            <pc:docMk/>
            <pc:sldMk cId="1559755876" sldId="381"/>
            <ac:spMk id="17" creationId="{DA09F147-B84B-76F1-3788-5238CFE1D336}"/>
          </ac:spMkLst>
        </pc:spChg>
        <pc:spChg chg="mod">
          <ac:chgData name="강명묵" userId="86eabdaf-b3d9-410b-94eb-b1f37b7ff2a5" providerId="ADAL" clId="{FD30C5AA-9062-4C49-A906-2E6681504627}" dt="2023-12-03T11:17:49.933" v="4798" actId="1076"/>
          <ac:spMkLst>
            <pc:docMk/>
            <pc:sldMk cId="1559755876" sldId="381"/>
            <ac:spMk id="18" creationId="{3B4602A0-D51D-C11C-CD29-0C96E7A6E9EB}"/>
          </ac:spMkLst>
        </pc:sp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2953463288" sldId="382"/>
        </pc:sldMkLst>
        <pc:spChg chg="add del mod">
          <ac:chgData name="강명묵" userId="86eabdaf-b3d9-410b-94eb-b1f37b7ff2a5" providerId="ADAL" clId="{FD30C5AA-9062-4C49-A906-2E6681504627}" dt="2023-12-03T08:45:07.247" v="4556" actId="478"/>
          <ac:spMkLst>
            <pc:docMk/>
            <pc:sldMk cId="2953463288" sldId="382"/>
            <ac:spMk id="5" creationId="{1401BCB3-3717-2FEF-AE41-C57FC2FF38C7}"/>
          </ac:spMkLst>
        </pc:spChg>
        <pc:spChg chg="mod">
          <ac:chgData name="강명묵" userId="86eabdaf-b3d9-410b-94eb-b1f37b7ff2a5" providerId="ADAL" clId="{FD30C5AA-9062-4C49-A906-2E6681504627}" dt="2023-12-03T08:25:09.014" v="4418" actId="1076"/>
          <ac:spMkLst>
            <pc:docMk/>
            <pc:sldMk cId="2953463288" sldId="382"/>
            <ac:spMk id="8" creationId="{D94E390D-C3C8-94CE-7BBE-458303CFDD58}"/>
          </ac:spMkLst>
        </pc:spChg>
        <pc:spChg chg="add del mod">
          <ac:chgData name="강명묵" userId="86eabdaf-b3d9-410b-94eb-b1f37b7ff2a5" providerId="ADAL" clId="{FD30C5AA-9062-4C49-A906-2E6681504627}" dt="2023-12-03T08:26:42.005" v="4467" actId="478"/>
          <ac:spMkLst>
            <pc:docMk/>
            <pc:sldMk cId="2953463288" sldId="382"/>
            <ac:spMk id="9" creationId="{190B52B3-DD1B-496E-E81A-BF123ABC76B4}"/>
          </ac:spMkLst>
        </pc:spChg>
        <pc:spChg chg="mod">
          <ac:chgData name="강명묵" userId="86eabdaf-b3d9-410b-94eb-b1f37b7ff2a5" providerId="ADAL" clId="{FD30C5AA-9062-4C49-A906-2E6681504627}" dt="2023-12-03T13:38:09.456" v="6354" actId="20577"/>
          <ac:spMkLst>
            <pc:docMk/>
            <pc:sldMk cId="2953463288" sldId="382"/>
            <ac:spMk id="10" creationId="{270572BD-0D59-0F03-4683-939FDC2C75D8}"/>
          </ac:spMkLst>
        </pc:spChg>
        <pc:spChg chg="mod">
          <ac:chgData name="강명묵" userId="86eabdaf-b3d9-410b-94eb-b1f37b7ff2a5" providerId="ADAL" clId="{FD30C5AA-9062-4C49-A906-2E6681504627}" dt="2023-12-03T08:25:09.014" v="4418" actId="1076"/>
          <ac:spMkLst>
            <pc:docMk/>
            <pc:sldMk cId="2953463288" sldId="382"/>
            <ac:spMk id="11" creationId="{FA87B87C-5DF7-64D6-3471-DAA2F15A950C}"/>
          </ac:spMkLst>
        </pc:spChg>
        <pc:spChg chg="add del mod">
          <ac:chgData name="강명묵" userId="86eabdaf-b3d9-410b-94eb-b1f37b7ff2a5" providerId="ADAL" clId="{FD30C5AA-9062-4C49-A906-2E6681504627}" dt="2023-12-03T10:00:35.604" v="4705" actId="478"/>
          <ac:spMkLst>
            <pc:docMk/>
            <pc:sldMk cId="2953463288" sldId="382"/>
            <ac:spMk id="12" creationId="{B24FF68C-89AE-9500-D054-C4F452982BBA}"/>
          </ac:spMkLst>
        </pc:spChg>
        <pc:spChg chg="del">
          <ac:chgData name="강명묵" userId="86eabdaf-b3d9-410b-94eb-b1f37b7ff2a5" providerId="ADAL" clId="{FD30C5AA-9062-4C49-A906-2E6681504627}" dt="2023-12-03T08:23:39.143" v="4284" actId="478"/>
          <ac:spMkLst>
            <pc:docMk/>
            <pc:sldMk cId="2953463288" sldId="382"/>
            <ac:spMk id="13" creationId="{5E99D8DC-2042-559E-DD99-31DD75E89C4D}"/>
          </ac:spMkLst>
        </pc:spChg>
        <pc:spChg chg="mod">
          <ac:chgData name="강명묵" userId="86eabdaf-b3d9-410b-94eb-b1f37b7ff2a5" providerId="ADAL" clId="{FD30C5AA-9062-4C49-A906-2E6681504627}" dt="2023-12-03T08:43:08.216" v="4554" actId="1076"/>
          <ac:spMkLst>
            <pc:docMk/>
            <pc:sldMk cId="2953463288" sldId="382"/>
            <ac:spMk id="14" creationId="{2552B2EC-3A8B-B47A-31A9-8A9B9CABC59A}"/>
          </ac:spMkLst>
        </pc:spChg>
        <pc:spChg chg="del">
          <ac:chgData name="강명묵" userId="86eabdaf-b3d9-410b-94eb-b1f37b7ff2a5" providerId="ADAL" clId="{FD30C5AA-9062-4C49-A906-2E6681504627}" dt="2023-12-03T08:23:28.135" v="4258" actId="478"/>
          <ac:spMkLst>
            <pc:docMk/>
            <pc:sldMk cId="2953463288" sldId="382"/>
            <ac:spMk id="17" creationId="{DA09F147-B84B-76F1-3788-5238CFE1D336}"/>
          </ac:spMkLst>
        </pc:spChg>
        <pc:spChg chg="mod">
          <ac:chgData name="강명묵" userId="86eabdaf-b3d9-410b-94eb-b1f37b7ff2a5" providerId="ADAL" clId="{FD30C5AA-9062-4C49-A906-2E6681504627}" dt="2023-12-03T10:00:37.588" v="4706" actId="207"/>
          <ac:spMkLst>
            <pc:docMk/>
            <pc:sldMk cId="2953463288" sldId="382"/>
            <ac:spMk id="18" creationId="{3B4602A0-D51D-C11C-CD29-0C96E7A6E9EB}"/>
          </ac:spMkLst>
        </pc:spChg>
        <pc:picChg chg="add del">
          <ac:chgData name="강명묵" userId="86eabdaf-b3d9-410b-94eb-b1f37b7ff2a5" providerId="ADAL" clId="{FD30C5AA-9062-4C49-A906-2E6681504627}" dt="2023-12-03T08:26:31.302" v="4464" actId="21"/>
          <ac:picMkLst>
            <pc:docMk/>
            <pc:sldMk cId="2953463288" sldId="382"/>
            <ac:picMk id="7" creationId="{391E745A-5F7C-C06A-508F-9D29DF298F92}"/>
          </ac:picMkLst>
        </pc:picChg>
      </pc:sldChg>
      <pc:sldChg chg="addSp delSp modSp add mod modTransition modNotesTx">
        <pc:chgData name="강명묵" userId="86eabdaf-b3d9-410b-94eb-b1f37b7ff2a5" providerId="ADAL" clId="{FD30C5AA-9062-4C49-A906-2E6681504627}" dt="2023-12-03T15:32:34.975" v="30074" actId="20577"/>
        <pc:sldMkLst>
          <pc:docMk/>
          <pc:sldMk cId="1516012417" sldId="383"/>
        </pc:sldMkLst>
        <pc:spChg chg="del">
          <ac:chgData name="강명묵" userId="86eabdaf-b3d9-410b-94eb-b1f37b7ff2a5" providerId="ADAL" clId="{FD30C5AA-9062-4C49-A906-2E6681504627}" dt="2023-12-03T11:20:17.173" v="5023" actId="478"/>
          <ac:spMkLst>
            <pc:docMk/>
            <pc:sldMk cId="1516012417" sldId="383"/>
            <ac:spMk id="5" creationId="{22B354E0-F3FC-8809-7863-2DA192BC143C}"/>
          </ac:spMkLst>
        </pc:spChg>
        <pc:spChg chg="add mod">
          <ac:chgData name="강명묵" userId="86eabdaf-b3d9-410b-94eb-b1f37b7ff2a5" providerId="ADAL" clId="{FD30C5AA-9062-4C49-A906-2E6681504627}" dt="2023-12-03T11:22:49.030" v="5076" actId="1076"/>
          <ac:spMkLst>
            <pc:docMk/>
            <pc:sldMk cId="1516012417" sldId="383"/>
            <ac:spMk id="6" creationId="{8B446269-30F4-1044-177D-505CDD44469C}"/>
          </ac:spMkLst>
        </pc:spChg>
        <pc:spChg chg="add del mod">
          <ac:chgData name="강명묵" userId="86eabdaf-b3d9-410b-94eb-b1f37b7ff2a5" providerId="ADAL" clId="{FD30C5AA-9062-4C49-A906-2E6681504627}" dt="2023-12-03T11:21:35.654" v="5059" actId="478"/>
          <ac:spMkLst>
            <pc:docMk/>
            <pc:sldMk cId="1516012417" sldId="383"/>
            <ac:spMk id="7" creationId="{7EF62285-D418-CD2F-9268-2A97028C0B70}"/>
          </ac:spMkLst>
        </pc:spChg>
        <pc:spChg chg="del">
          <ac:chgData name="강명묵" userId="86eabdaf-b3d9-410b-94eb-b1f37b7ff2a5" providerId="ADAL" clId="{FD30C5AA-9062-4C49-A906-2E6681504627}" dt="2023-12-03T11:20:18.343" v="5024" actId="478"/>
          <ac:spMkLst>
            <pc:docMk/>
            <pc:sldMk cId="1516012417" sldId="383"/>
            <ac:spMk id="8" creationId="{D94E390D-C3C8-94CE-7BBE-458303CFDD58}"/>
          </ac:spMkLst>
        </pc:spChg>
        <pc:spChg chg="add del mod">
          <ac:chgData name="강명묵" userId="86eabdaf-b3d9-410b-94eb-b1f37b7ff2a5" providerId="ADAL" clId="{FD30C5AA-9062-4C49-A906-2E6681504627}" dt="2023-12-03T11:21:40.049" v="5061" actId="478"/>
          <ac:spMkLst>
            <pc:docMk/>
            <pc:sldMk cId="1516012417" sldId="383"/>
            <ac:spMk id="9" creationId="{C2122870-E347-DAC5-566E-5184984A6A5A}"/>
          </ac:spMkLst>
        </pc:spChg>
        <pc:spChg chg="mod">
          <ac:chgData name="강명묵" userId="86eabdaf-b3d9-410b-94eb-b1f37b7ff2a5" providerId="ADAL" clId="{FD30C5AA-9062-4C49-A906-2E6681504627}" dt="2023-12-03T13:38:16.641" v="6360" actId="20577"/>
          <ac:spMkLst>
            <pc:docMk/>
            <pc:sldMk cId="1516012417" sldId="383"/>
            <ac:spMk id="10" creationId="{270572BD-0D59-0F03-4683-939FDC2C75D8}"/>
          </ac:spMkLst>
        </pc:spChg>
        <pc:spChg chg="add mod">
          <ac:chgData name="강명묵" userId="86eabdaf-b3d9-410b-94eb-b1f37b7ff2a5" providerId="ADAL" clId="{FD30C5AA-9062-4C49-A906-2E6681504627}" dt="2023-12-03T11:22:49.030" v="5076" actId="1076"/>
          <ac:spMkLst>
            <pc:docMk/>
            <pc:sldMk cId="1516012417" sldId="383"/>
            <ac:spMk id="11" creationId="{26D0C482-653D-FD02-E5CB-2B449EB68934}"/>
          </ac:spMkLst>
        </pc:spChg>
        <pc:spChg chg="add mod">
          <ac:chgData name="강명묵" userId="86eabdaf-b3d9-410b-94eb-b1f37b7ff2a5" providerId="ADAL" clId="{FD30C5AA-9062-4C49-A906-2E6681504627}" dt="2023-12-03T11:22:45.471" v="5075" actId="1076"/>
          <ac:spMkLst>
            <pc:docMk/>
            <pc:sldMk cId="1516012417" sldId="383"/>
            <ac:spMk id="12" creationId="{4E3641D4-FAB8-C24F-850A-F120ACD5343D}"/>
          </ac:spMkLst>
        </pc:spChg>
        <pc:spChg chg="add mod ord">
          <ac:chgData name="강명묵" userId="86eabdaf-b3d9-410b-94eb-b1f37b7ff2a5" providerId="ADAL" clId="{FD30C5AA-9062-4C49-A906-2E6681504627}" dt="2023-12-03T11:22:45.471" v="5075" actId="1076"/>
          <ac:spMkLst>
            <pc:docMk/>
            <pc:sldMk cId="1516012417" sldId="383"/>
            <ac:spMk id="13" creationId="{BEE92C46-E987-F330-8BC0-6A2061ABF3C8}"/>
          </ac:spMkLst>
        </pc:spChg>
        <pc:spChg chg="del mod">
          <ac:chgData name="강명묵" userId="86eabdaf-b3d9-410b-94eb-b1f37b7ff2a5" providerId="ADAL" clId="{FD30C5AA-9062-4C49-A906-2E6681504627}" dt="2023-12-03T11:20:17.173" v="5023" actId="478"/>
          <ac:spMkLst>
            <pc:docMk/>
            <pc:sldMk cId="1516012417" sldId="383"/>
            <ac:spMk id="14" creationId="{2552B2EC-3A8B-B47A-31A9-8A9B9CABC59A}"/>
          </ac:spMkLst>
        </pc:spChg>
        <pc:spChg chg="add del">
          <ac:chgData name="강명묵" userId="86eabdaf-b3d9-410b-94eb-b1f37b7ff2a5" providerId="ADAL" clId="{FD30C5AA-9062-4C49-A906-2E6681504627}" dt="2023-12-03T11:25:36.423" v="5078" actId="22"/>
          <ac:spMkLst>
            <pc:docMk/>
            <pc:sldMk cId="1516012417" sldId="383"/>
            <ac:spMk id="16" creationId="{CD51BADD-EDE7-A409-8874-52940DB7ADDF}"/>
          </ac:spMkLst>
        </pc:spChg>
        <pc:spChg chg="del mod">
          <ac:chgData name="강명묵" userId="86eabdaf-b3d9-410b-94eb-b1f37b7ff2a5" providerId="ADAL" clId="{FD30C5AA-9062-4C49-A906-2E6681504627}" dt="2023-12-03T11:20:17.173" v="5023" actId="478"/>
          <ac:spMkLst>
            <pc:docMk/>
            <pc:sldMk cId="1516012417" sldId="383"/>
            <ac:spMk id="17" creationId="{DA09F147-B84B-76F1-3788-5238CFE1D336}"/>
          </ac:spMkLst>
        </pc:spChg>
        <pc:spChg chg="del mod">
          <ac:chgData name="강명묵" userId="86eabdaf-b3d9-410b-94eb-b1f37b7ff2a5" providerId="ADAL" clId="{FD30C5AA-9062-4C49-A906-2E6681504627}" dt="2023-12-03T11:20:17.173" v="5023" actId="478"/>
          <ac:spMkLst>
            <pc:docMk/>
            <pc:sldMk cId="1516012417" sldId="383"/>
            <ac:spMk id="18" creationId="{3B4602A0-D51D-C11C-CD29-0C96E7A6E9EB}"/>
          </ac:spMkLst>
        </pc:spChg>
        <pc:spChg chg="add mod">
          <ac:chgData name="강명묵" userId="86eabdaf-b3d9-410b-94eb-b1f37b7ff2a5" providerId="ADAL" clId="{FD30C5AA-9062-4C49-A906-2E6681504627}" dt="2023-12-03T15:10:17.261" v="26572" actId="14100"/>
          <ac:spMkLst>
            <pc:docMk/>
            <pc:sldMk cId="1516012417" sldId="383"/>
            <ac:spMk id="19" creationId="{2E719115-A571-0AD0-9585-91EB11046D40}"/>
          </ac:spMkLst>
        </pc:spChg>
        <pc:spChg chg="add mod">
          <ac:chgData name="강명묵" userId="86eabdaf-b3d9-410b-94eb-b1f37b7ff2a5" providerId="ADAL" clId="{FD30C5AA-9062-4C49-A906-2E6681504627}" dt="2023-12-03T15:10:19.191" v="26574" actId="571"/>
          <ac:spMkLst>
            <pc:docMk/>
            <pc:sldMk cId="1516012417" sldId="383"/>
            <ac:spMk id="20" creationId="{99EA75DF-D295-A13E-F48B-D67C1618F3BE}"/>
          </ac:spMkLst>
        </pc:spChg>
        <pc:spChg chg="add mod">
          <ac:chgData name="강명묵" userId="86eabdaf-b3d9-410b-94eb-b1f37b7ff2a5" providerId="ADAL" clId="{FD30C5AA-9062-4C49-A906-2E6681504627}" dt="2023-12-03T15:10:19.191" v="26574" actId="571"/>
          <ac:spMkLst>
            <pc:docMk/>
            <pc:sldMk cId="1516012417" sldId="383"/>
            <ac:spMk id="21" creationId="{5AA3A84A-6304-8605-DFD0-6FDC9971EB44}"/>
          </ac:spMkLst>
        </pc:spChg>
        <pc:spChg chg="add mod">
          <ac:chgData name="강명묵" userId="86eabdaf-b3d9-410b-94eb-b1f37b7ff2a5" providerId="ADAL" clId="{FD30C5AA-9062-4C49-A906-2E6681504627}" dt="2023-12-03T15:10:33.449" v="26576" actId="14100"/>
          <ac:spMkLst>
            <pc:docMk/>
            <pc:sldMk cId="1516012417" sldId="383"/>
            <ac:spMk id="22" creationId="{9C123E17-4EF9-6390-0953-FBE52F435C7E}"/>
          </ac:spMkLst>
        </pc:spChg>
      </pc:sldChg>
      <pc:sldChg chg="addSp delSp modSp add mod modTransition modNotesTx">
        <pc:chgData name="강명묵" userId="86eabdaf-b3d9-410b-94eb-b1f37b7ff2a5" providerId="ADAL" clId="{FD30C5AA-9062-4C49-A906-2E6681504627}" dt="2023-12-03T15:34:07.001" v="30365" actId="20577"/>
        <pc:sldMkLst>
          <pc:docMk/>
          <pc:sldMk cId="3980789245" sldId="384"/>
        </pc:sldMkLst>
        <pc:spChg chg="mod">
          <ac:chgData name="강명묵" userId="86eabdaf-b3d9-410b-94eb-b1f37b7ff2a5" providerId="ADAL" clId="{FD30C5AA-9062-4C49-A906-2E6681504627}" dt="2023-12-03T11:26:03.992" v="5088"/>
          <ac:spMkLst>
            <pc:docMk/>
            <pc:sldMk cId="3980789245" sldId="384"/>
            <ac:spMk id="2" creationId="{47DB76FB-D8CA-66BB-83F0-C91563F178DE}"/>
          </ac:spMkLst>
        </pc:spChg>
        <pc:spChg chg="del mod">
          <ac:chgData name="강명묵" userId="86eabdaf-b3d9-410b-94eb-b1f37b7ff2a5" providerId="ADAL" clId="{FD30C5AA-9062-4C49-A906-2E6681504627}" dt="2023-12-03T13:11:10.186" v="5093" actId="478"/>
          <ac:spMkLst>
            <pc:docMk/>
            <pc:sldMk cId="3980789245" sldId="384"/>
            <ac:spMk id="6" creationId="{8B446269-30F4-1044-177D-505CDD44469C}"/>
          </ac:spMkLst>
        </pc:spChg>
        <pc:spChg chg="add del mod">
          <ac:chgData name="강명묵" userId="86eabdaf-b3d9-410b-94eb-b1f37b7ff2a5" providerId="ADAL" clId="{FD30C5AA-9062-4C49-A906-2E6681504627}" dt="2023-12-03T13:15:50.351" v="5252"/>
          <ac:spMkLst>
            <pc:docMk/>
            <pc:sldMk cId="3980789245" sldId="384"/>
            <ac:spMk id="8" creationId="{3459EC77-B956-A101-2421-5C3AF9F01871}"/>
          </ac:spMkLst>
        </pc:spChg>
        <pc:spChg chg="add mod ord">
          <ac:chgData name="강명묵" userId="86eabdaf-b3d9-410b-94eb-b1f37b7ff2a5" providerId="ADAL" clId="{FD30C5AA-9062-4C49-A906-2E6681504627}" dt="2023-12-03T13:12:52.803" v="5106" actId="1076"/>
          <ac:spMkLst>
            <pc:docMk/>
            <pc:sldMk cId="3980789245" sldId="384"/>
            <ac:spMk id="9" creationId="{0C760A5E-C1ED-2085-9671-197960B25885}"/>
          </ac:spMkLst>
        </pc:spChg>
        <pc:spChg chg="mod">
          <ac:chgData name="강명묵" userId="86eabdaf-b3d9-410b-94eb-b1f37b7ff2a5" providerId="ADAL" clId="{FD30C5AA-9062-4C49-A906-2E6681504627}" dt="2023-12-03T13:38:20.498" v="6362" actId="20577"/>
          <ac:spMkLst>
            <pc:docMk/>
            <pc:sldMk cId="3980789245" sldId="384"/>
            <ac:spMk id="10" creationId="{270572BD-0D59-0F03-4683-939FDC2C75D8}"/>
          </ac:spMkLst>
        </pc:spChg>
        <pc:spChg chg="del">
          <ac:chgData name="강명묵" userId="86eabdaf-b3d9-410b-94eb-b1f37b7ff2a5" providerId="ADAL" clId="{FD30C5AA-9062-4C49-A906-2E6681504627}" dt="2023-12-03T13:11:06.993" v="5091" actId="478"/>
          <ac:spMkLst>
            <pc:docMk/>
            <pc:sldMk cId="3980789245" sldId="384"/>
            <ac:spMk id="11" creationId="{26D0C482-653D-FD02-E5CB-2B449EB68934}"/>
          </ac:spMkLst>
        </pc:spChg>
        <pc:spChg chg="del">
          <ac:chgData name="강명묵" userId="86eabdaf-b3d9-410b-94eb-b1f37b7ff2a5" providerId="ADAL" clId="{FD30C5AA-9062-4C49-A906-2E6681504627}" dt="2023-12-03T13:11:06.201" v="5089" actId="478"/>
          <ac:spMkLst>
            <pc:docMk/>
            <pc:sldMk cId="3980789245" sldId="384"/>
            <ac:spMk id="12" creationId="{4E3641D4-FAB8-C24F-850A-F120ACD5343D}"/>
          </ac:spMkLst>
        </pc:spChg>
        <pc:spChg chg="del">
          <ac:chgData name="강명묵" userId="86eabdaf-b3d9-410b-94eb-b1f37b7ff2a5" providerId="ADAL" clId="{FD30C5AA-9062-4C49-A906-2E6681504627}" dt="2023-12-03T13:11:06.514" v="5090" actId="478"/>
          <ac:spMkLst>
            <pc:docMk/>
            <pc:sldMk cId="3980789245" sldId="384"/>
            <ac:spMk id="13" creationId="{BEE92C46-E987-F330-8BC0-6A2061ABF3C8}"/>
          </ac:spMkLst>
        </pc:spChg>
        <pc:spChg chg="add del mod">
          <ac:chgData name="강명묵" userId="86eabdaf-b3d9-410b-94eb-b1f37b7ff2a5" providerId="ADAL" clId="{FD30C5AA-9062-4C49-A906-2E6681504627}" dt="2023-12-03T13:13:22.159" v="5111" actId="478"/>
          <ac:spMkLst>
            <pc:docMk/>
            <pc:sldMk cId="3980789245" sldId="384"/>
            <ac:spMk id="14" creationId="{96CD3DBB-2B50-AA8B-565B-ECB088B738E1}"/>
          </ac:spMkLst>
        </pc:spChg>
        <pc:spChg chg="add del mod">
          <ac:chgData name="강명묵" userId="86eabdaf-b3d9-410b-94eb-b1f37b7ff2a5" providerId="ADAL" clId="{FD30C5AA-9062-4C49-A906-2E6681504627}" dt="2023-12-03T13:12:36.429" v="5100" actId="478"/>
          <ac:spMkLst>
            <pc:docMk/>
            <pc:sldMk cId="3980789245" sldId="384"/>
            <ac:spMk id="15" creationId="{0BB4E7DB-3EBC-CC88-F8D2-5A6556434379}"/>
          </ac:spMkLst>
        </pc:spChg>
        <pc:spChg chg="add mod">
          <ac:chgData name="강명묵" userId="86eabdaf-b3d9-410b-94eb-b1f37b7ff2a5" providerId="ADAL" clId="{FD30C5AA-9062-4C49-A906-2E6681504627}" dt="2023-12-03T13:16:35.138" v="5284" actId="1076"/>
          <ac:spMkLst>
            <pc:docMk/>
            <pc:sldMk cId="3980789245" sldId="384"/>
            <ac:spMk id="16" creationId="{DA1E5575-993E-A345-A848-B2FEEDC568E4}"/>
          </ac:spMkLst>
        </pc:spChg>
        <pc:spChg chg="add mod">
          <ac:chgData name="강명묵" userId="86eabdaf-b3d9-410b-94eb-b1f37b7ff2a5" providerId="ADAL" clId="{FD30C5AA-9062-4C49-A906-2E6681504627}" dt="2023-12-03T15:19:54.484" v="28085" actId="20577"/>
          <ac:spMkLst>
            <pc:docMk/>
            <pc:sldMk cId="3980789245" sldId="384"/>
            <ac:spMk id="18" creationId="{335FE65C-E7BB-5191-2226-5DE00706AE72}"/>
          </ac:spMkLst>
        </pc:spChg>
        <pc:spChg chg="add mod">
          <ac:chgData name="강명묵" userId="86eabdaf-b3d9-410b-94eb-b1f37b7ff2a5" providerId="ADAL" clId="{FD30C5AA-9062-4C49-A906-2E6681504627}" dt="2023-12-03T15:33:05.702" v="30076" actId="1035"/>
          <ac:spMkLst>
            <pc:docMk/>
            <pc:sldMk cId="3980789245" sldId="384"/>
            <ac:spMk id="19" creationId="{1E3395BE-D542-0FD8-5184-12D95B8A9A43}"/>
          </ac:spMkLst>
        </pc:spChg>
        <pc:spChg chg="add mod">
          <ac:chgData name="강명묵" userId="86eabdaf-b3d9-410b-94eb-b1f37b7ff2a5" providerId="ADAL" clId="{FD30C5AA-9062-4C49-A906-2E6681504627}" dt="2023-12-03T15:13:51.588" v="27719" actId="207"/>
          <ac:spMkLst>
            <pc:docMk/>
            <pc:sldMk cId="3980789245" sldId="384"/>
            <ac:spMk id="20" creationId="{2F5BB2BA-650A-7BF5-DE37-0D9109E5E9EC}"/>
          </ac:spMkLst>
        </pc:spChg>
        <pc:spChg chg="add mod">
          <ac:chgData name="강명묵" userId="86eabdaf-b3d9-410b-94eb-b1f37b7ff2a5" providerId="ADAL" clId="{FD30C5AA-9062-4C49-A906-2E6681504627}" dt="2023-12-03T15:14:04.577" v="27721" actId="14100"/>
          <ac:spMkLst>
            <pc:docMk/>
            <pc:sldMk cId="3980789245" sldId="384"/>
            <ac:spMk id="21" creationId="{E7455D5F-7C50-8A75-92CC-CD8AAEE10E86}"/>
          </ac:spMkLst>
        </pc:spChg>
        <pc:spChg chg="add mod">
          <ac:chgData name="강명묵" userId="86eabdaf-b3d9-410b-94eb-b1f37b7ff2a5" providerId="ADAL" clId="{FD30C5AA-9062-4C49-A906-2E6681504627}" dt="2023-12-03T15:14:23.739" v="27727" actId="1076"/>
          <ac:spMkLst>
            <pc:docMk/>
            <pc:sldMk cId="3980789245" sldId="384"/>
            <ac:spMk id="22" creationId="{944432A4-8272-6739-0B05-9030D17D8460}"/>
          </ac:spMkLst>
        </pc:spChg>
        <pc:spChg chg="add mod">
          <ac:chgData name="강명묵" userId="86eabdaf-b3d9-410b-94eb-b1f37b7ff2a5" providerId="ADAL" clId="{FD30C5AA-9062-4C49-A906-2E6681504627}" dt="2023-12-03T15:15:27.187" v="27824" actId="1076"/>
          <ac:spMkLst>
            <pc:docMk/>
            <pc:sldMk cId="3980789245" sldId="384"/>
            <ac:spMk id="25" creationId="{79E18063-2C83-9F62-0489-775D06FB95D6}"/>
          </ac:spMkLst>
        </pc:spChg>
        <pc:picChg chg="add del mod">
          <ac:chgData name="강명묵" userId="86eabdaf-b3d9-410b-94eb-b1f37b7ff2a5" providerId="ADAL" clId="{FD30C5AA-9062-4C49-A906-2E6681504627}" dt="2023-12-03T13:12:31.657" v="5098" actId="21"/>
          <ac:picMkLst>
            <pc:docMk/>
            <pc:sldMk cId="3980789245" sldId="384"/>
            <ac:picMk id="7" creationId="{CC68CEFA-83E2-FDCF-4526-98AB80028D34}"/>
          </ac:picMkLst>
        </pc:picChg>
      </pc:sldChg>
      <pc:sldChg chg="addSp delSp modSp add mod modTransition modNotesTx">
        <pc:chgData name="강명묵" userId="86eabdaf-b3d9-410b-94eb-b1f37b7ff2a5" providerId="ADAL" clId="{FD30C5AA-9062-4C49-A906-2E6681504627}" dt="2023-12-03T15:29:07.899" v="29830"/>
        <pc:sldMkLst>
          <pc:docMk/>
          <pc:sldMk cId="2557950035" sldId="385"/>
        </pc:sldMkLst>
        <pc:spChg chg="mod">
          <ac:chgData name="강명묵" userId="86eabdaf-b3d9-410b-94eb-b1f37b7ff2a5" providerId="ADAL" clId="{FD30C5AA-9062-4C49-A906-2E6681504627}" dt="2023-12-03T13:16:47.357" v="5289" actId="6549"/>
          <ac:spMkLst>
            <pc:docMk/>
            <pc:sldMk cId="2557950035" sldId="385"/>
            <ac:spMk id="2" creationId="{47DB76FB-D8CA-66BB-83F0-C91563F178DE}"/>
          </ac:spMkLst>
        </pc:spChg>
        <pc:spChg chg="del">
          <ac:chgData name="강명묵" userId="86eabdaf-b3d9-410b-94eb-b1f37b7ff2a5" providerId="ADAL" clId="{FD30C5AA-9062-4C49-A906-2E6681504627}" dt="2023-12-03T13:17:36.736" v="5294" actId="478"/>
          <ac:spMkLst>
            <pc:docMk/>
            <pc:sldMk cId="2557950035" sldId="385"/>
            <ac:spMk id="3" creationId="{D652CD68-F5BA-CA08-CE8D-D9ABFB0C8594}"/>
          </ac:spMkLst>
        </pc:spChg>
        <pc:spChg chg="add mod">
          <ac:chgData name="강명묵" userId="86eabdaf-b3d9-410b-94eb-b1f37b7ff2a5" providerId="ADAL" clId="{FD30C5AA-9062-4C49-A906-2E6681504627}" dt="2023-12-03T13:18:14.646" v="5343" actId="1076"/>
          <ac:spMkLst>
            <pc:docMk/>
            <pc:sldMk cId="2557950035" sldId="385"/>
            <ac:spMk id="5" creationId="{10140182-3E93-0B2B-1183-3336F5CDA958}"/>
          </ac:spMkLst>
        </pc:spChg>
        <pc:spChg chg="add del mod">
          <ac:chgData name="강명묵" userId="86eabdaf-b3d9-410b-94eb-b1f37b7ff2a5" providerId="ADAL" clId="{FD30C5AA-9062-4C49-A906-2E6681504627}" dt="2023-12-03T13:18:20.025" v="5344" actId="478"/>
          <ac:spMkLst>
            <pc:docMk/>
            <pc:sldMk cId="2557950035" sldId="385"/>
            <ac:spMk id="6" creationId="{735180EE-FBDA-992F-8763-0216854AE010}"/>
          </ac:spMkLst>
        </pc:spChg>
        <pc:spChg chg="add del mod">
          <ac:chgData name="강명묵" userId="86eabdaf-b3d9-410b-94eb-b1f37b7ff2a5" providerId="ADAL" clId="{FD30C5AA-9062-4C49-A906-2E6681504627}" dt="2023-12-03T13:18:20.721" v="5345" actId="478"/>
          <ac:spMkLst>
            <pc:docMk/>
            <pc:sldMk cId="2557950035" sldId="385"/>
            <ac:spMk id="7" creationId="{13055AB1-5DC2-89D9-81E5-71F576C8A183}"/>
          </ac:spMkLst>
        </pc:spChg>
        <pc:spChg chg="add mod">
          <ac:chgData name="강명묵" userId="86eabdaf-b3d9-410b-94eb-b1f37b7ff2a5" providerId="ADAL" clId="{FD30C5AA-9062-4C49-A906-2E6681504627}" dt="2023-12-03T13:17:33.237" v="5293" actId="207"/>
          <ac:spMkLst>
            <pc:docMk/>
            <pc:sldMk cId="2557950035" sldId="385"/>
            <ac:spMk id="8" creationId="{DE88DAF6-A344-6287-D72F-3FDE0E5B7435}"/>
          </ac:spMkLst>
        </pc:spChg>
        <pc:spChg chg="del">
          <ac:chgData name="강명묵" userId="86eabdaf-b3d9-410b-94eb-b1f37b7ff2a5" providerId="ADAL" clId="{FD30C5AA-9062-4C49-A906-2E6681504627}" dt="2023-12-03T13:16:49.121" v="5290" actId="478"/>
          <ac:spMkLst>
            <pc:docMk/>
            <pc:sldMk cId="2557950035" sldId="385"/>
            <ac:spMk id="9" creationId="{0C760A5E-C1ED-2085-9671-197960B25885}"/>
          </ac:spMkLst>
        </pc:spChg>
        <pc:spChg chg="mod">
          <ac:chgData name="강명묵" userId="86eabdaf-b3d9-410b-94eb-b1f37b7ff2a5" providerId="ADAL" clId="{FD30C5AA-9062-4C49-A906-2E6681504627}" dt="2023-12-03T13:38:22.433" v="6364" actId="20577"/>
          <ac:spMkLst>
            <pc:docMk/>
            <pc:sldMk cId="2557950035" sldId="385"/>
            <ac:spMk id="10" creationId="{270572BD-0D59-0F03-4683-939FDC2C75D8}"/>
          </ac:spMkLst>
        </pc:spChg>
        <pc:spChg chg="add mod">
          <ac:chgData name="강명묵" userId="86eabdaf-b3d9-410b-94eb-b1f37b7ff2a5" providerId="ADAL" clId="{FD30C5AA-9062-4C49-A906-2E6681504627}" dt="2023-12-03T13:18:46.892" v="5350" actId="207"/>
          <ac:spMkLst>
            <pc:docMk/>
            <pc:sldMk cId="2557950035" sldId="385"/>
            <ac:spMk id="11" creationId="{EF86E9FA-A7FB-21A9-5E48-8BBFD7EF8792}"/>
          </ac:spMkLst>
        </pc:spChg>
        <pc:spChg chg="add mod">
          <ac:chgData name="강명묵" userId="86eabdaf-b3d9-410b-94eb-b1f37b7ff2a5" providerId="ADAL" clId="{FD30C5AA-9062-4C49-A906-2E6681504627}" dt="2023-12-03T13:22:03.530" v="5351" actId="207"/>
          <ac:spMkLst>
            <pc:docMk/>
            <pc:sldMk cId="2557950035" sldId="385"/>
            <ac:spMk id="12" creationId="{543287D2-FC6A-94FC-3CE5-B9A201026D3E}"/>
          </ac:spMkLst>
        </pc:spChg>
        <pc:spChg chg="add mod">
          <ac:chgData name="강명묵" userId="86eabdaf-b3d9-410b-94eb-b1f37b7ff2a5" providerId="ADAL" clId="{FD30C5AA-9062-4C49-A906-2E6681504627}" dt="2023-12-03T13:18:44.625" v="5349" actId="20577"/>
          <ac:spMkLst>
            <pc:docMk/>
            <pc:sldMk cId="2557950035" sldId="385"/>
            <ac:spMk id="13" creationId="{11FE9EE3-908D-68AD-E57A-E39FBB50AD31}"/>
          </ac:spMkLst>
        </pc:spChg>
        <pc:spChg chg="add mod">
          <ac:chgData name="강명묵" userId="86eabdaf-b3d9-410b-94eb-b1f37b7ff2a5" providerId="ADAL" clId="{FD30C5AA-9062-4C49-A906-2E6681504627}" dt="2023-12-03T13:22:07.738" v="5356" actId="20577"/>
          <ac:spMkLst>
            <pc:docMk/>
            <pc:sldMk cId="2557950035" sldId="385"/>
            <ac:spMk id="14" creationId="{F8EFCCC7-89B5-9B99-C81F-B894742EB780}"/>
          </ac:spMkLst>
        </pc:spChg>
        <pc:spChg chg="del">
          <ac:chgData name="강명묵" userId="86eabdaf-b3d9-410b-94eb-b1f37b7ff2a5" providerId="ADAL" clId="{FD30C5AA-9062-4C49-A906-2E6681504627}" dt="2023-12-03T13:16:44.602" v="5288" actId="478"/>
          <ac:spMkLst>
            <pc:docMk/>
            <pc:sldMk cId="2557950035" sldId="385"/>
            <ac:spMk id="16" creationId="{DA1E5575-993E-A345-A848-B2FEEDC568E4}"/>
          </ac:spMkLst>
        </pc:spChg>
        <pc:spChg chg="del">
          <ac:chgData name="강명묵" userId="86eabdaf-b3d9-410b-94eb-b1f37b7ff2a5" providerId="ADAL" clId="{FD30C5AA-9062-4C49-A906-2E6681504627}" dt="2023-12-03T13:16:50.577" v="5291" actId="478"/>
          <ac:spMkLst>
            <pc:docMk/>
            <pc:sldMk cId="2557950035" sldId="385"/>
            <ac:spMk id="18" creationId="{335FE65C-E7BB-5191-2226-5DE00706AE72}"/>
          </ac:spMkLst>
        </pc:spChg>
      </pc:sldChg>
      <pc:sldChg chg="delSp add mod modTransition delAnim modNotesTx">
        <pc:chgData name="강명묵" userId="86eabdaf-b3d9-410b-94eb-b1f37b7ff2a5" providerId="ADAL" clId="{FD30C5AA-9062-4C49-A906-2E6681504627}" dt="2023-12-03T15:29:27.832" v="29978" actId="20577"/>
        <pc:sldMkLst>
          <pc:docMk/>
          <pc:sldMk cId="3129611109" sldId="402"/>
        </pc:sldMkLst>
        <pc:picChg chg="del">
          <ac:chgData name="강명묵" userId="86eabdaf-b3d9-410b-94eb-b1f37b7ff2a5" providerId="ADAL" clId="{FD30C5AA-9062-4C49-A906-2E6681504627}" dt="2023-12-03T15:29:04.712" v="29829" actId="478"/>
          <ac:picMkLst>
            <pc:docMk/>
            <pc:sldMk cId="3129611109" sldId="402"/>
            <ac:picMk id="4" creationId="{B465FB7F-09B0-669D-57E2-5E9949B24812}"/>
          </ac:picMkLst>
        </pc:picChg>
      </pc:sldChg>
    </pc:docChg>
  </pc:docChgLst>
  <pc:docChgLst>
    <pc:chgData name="강명묵" userId="86eabdaf-b3d9-410b-94eb-b1f37b7ff2a5" providerId="ADAL" clId="{11D7156E-F449-4AE0-B301-7B67B2675BBF}"/>
    <pc:docChg chg="custSel modSld">
      <pc:chgData name="강명묵" userId="86eabdaf-b3d9-410b-94eb-b1f37b7ff2a5" providerId="ADAL" clId="{11D7156E-F449-4AE0-B301-7B67B2675BBF}" dt="2023-12-24T07:44:53.235" v="6" actId="478"/>
      <pc:docMkLst>
        <pc:docMk/>
      </pc:docMkLst>
      <pc:sldChg chg="addSp delSp modSp mod">
        <pc:chgData name="강명묵" userId="86eabdaf-b3d9-410b-94eb-b1f37b7ff2a5" providerId="ADAL" clId="{11D7156E-F449-4AE0-B301-7B67B2675BBF}" dt="2023-12-24T07:44:53.235" v="6" actId="478"/>
        <pc:sldMkLst>
          <pc:docMk/>
          <pc:sldMk cId="3129611109" sldId="402"/>
        </pc:sldMkLst>
        <pc:spChg chg="add del mod">
          <ac:chgData name="강명묵" userId="86eabdaf-b3d9-410b-94eb-b1f37b7ff2a5" providerId="ADAL" clId="{11D7156E-F449-4AE0-B301-7B67B2675BBF}" dt="2023-12-24T07:44:53.235" v="6" actId="478"/>
          <ac:spMkLst>
            <pc:docMk/>
            <pc:sldMk cId="3129611109" sldId="402"/>
            <ac:spMk id="2" creationId="{E84CC996-EF7B-6EDD-4C8E-5EB469B147B8}"/>
          </ac:spMkLst>
        </pc:spChg>
        <pc:spChg chg="mod">
          <ac:chgData name="강명묵" userId="86eabdaf-b3d9-410b-94eb-b1f37b7ff2a5" providerId="ADAL" clId="{11D7156E-F449-4AE0-B301-7B67B2675BBF}" dt="2023-12-23T04:29:24.363" v="1" actId="20577"/>
          <ac:spMkLst>
            <pc:docMk/>
            <pc:sldMk cId="3129611109" sldId="402"/>
            <ac:spMk id="9" creationId="{EC47A466-2CFA-2C2E-EBF9-3191CDC18C41}"/>
          </ac:spMkLst>
        </pc:spChg>
      </pc:sldChg>
    </pc:docChg>
  </pc:docChgLst>
  <pc:docChgLst>
    <pc:chgData name="강명묵" userId="86eabdaf-b3d9-410b-94eb-b1f37b7ff2a5" providerId="ADAL" clId="{060DEACA-8B49-41DE-82C0-085A7CBA22C2}"/>
    <pc:docChg chg="modSld">
      <pc:chgData name="강명묵" userId="86eabdaf-b3d9-410b-94eb-b1f37b7ff2a5" providerId="ADAL" clId="{060DEACA-8B49-41DE-82C0-085A7CBA22C2}" dt="2024-03-18T14:27:41.015" v="0"/>
      <pc:docMkLst>
        <pc:docMk/>
      </pc:docMkLst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684034336" sldId="261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684034336" sldId="261"/>
            <ac:picMk id="12" creationId="{A69D9CB9-67AB-9321-78DF-EBB609FC40CD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040738400" sldId="288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040738400" sldId="288"/>
            <ac:picMk id="10" creationId="{28698ED0-0005-3657-B4F0-20254A6C3383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330949887" sldId="362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330949887" sldId="362"/>
            <ac:picMk id="12" creationId="{F171FA99-304A-25EE-AA71-6074CC498BBA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658449915" sldId="363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658449915" sldId="363"/>
            <ac:picMk id="7" creationId="{1FD061AC-8E7B-F012-A7A4-4ADE9C8A3FB2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521013593" sldId="364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521013593" sldId="364"/>
            <ac:picMk id="14" creationId="{5A787BC7-1280-0480-E01A-D09766BC1F69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774146052" sldId="366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774146052" sldId="366"/>
            <ac:picMk id="8" creationId="{272D4133-745B-421C-5D90-982C52B244D1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511243088" sldId="368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511243088" sldId="368"/>
            <ac:picMk id="7" creationId="{365F7EA0-489C-A553-AC5A-1CE39A53D11F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777714594" sldId="369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777714594" sldId="369"/>
            <ac:picMk id="20" creationId="{3AE024E5-628A-5956-3A45-BA613F8654A4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706516600" sldId="371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706516600" sldId="371"/>
            <ac:picMk id="12" creationId="{9E2478A7-4E22-D22C-B1C2-06C0FD0EFE32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332273280" sldId="372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332273280" sldId="372"/>
            <ac:picMk id="6" creationId="{2AB70890-07B0-83AB-4282-1F64250FD86B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2389127437" sldId="373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2389127437" sldId="373"/>
            <ac:picMk id="11" creationId="{C5122F09-9805-70F1-5C09-4B457B6E320B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2954372340" sldId="374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2954372340" sldId="374"/>
            <ac:picMk id="13" creationId="{91D318D2-3CD2-119D-8EB2-FD6EC2446417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4087397538" sldId="375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4087397538" sldId="375"/>
            <ac:picMk id="18" creationId="{2D39A6C6-43D3-2117-D3D4-429A98C19459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2118567180" sldId="376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2118567180" sldId="376"/>
            <ac:picMk id="11" creationId="{2333C177-142C-A98E-A806-9D64520DEC92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612497460" sldId="377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612497460" sldId="377"/>
            <ac:picMk id="11" creationId="{0C76E427-F256-3A18-B81D-6C8C00141EB1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647071655" sldId="379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647071655" sldId="379"/>
            <ac:picMk id="23" creationId="{EC08FEDB-C958-589B-1497-F2C7FF4A435B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312309461" sldId="380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312309461" sldId="380"/>
            <ac:picMk id="27" creationId="{13D4A24F-7B9F-8D94-BDC0-50784FAC2714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559755876" sldId="381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559755876" sldId="381"/>
            <ac:picMk id="11" creationId="{E5893D62-F683-D5BE-304F-649D7BD43EFE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2953463288" sldId="382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2953463288" sldId="382"/>
            <ac:picMk id="12" creationId="{3CACE691-C2A8-0BFF-5954-F306626739E6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1516012417" sldId="383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1516012417" sldId="383"/>
            <ac:picMk id="9" creationId="{AA6290CE-5467-A829-1955-46A72D36326A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980789245" sldId="384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980789245" sldId="384"/>
            <ac:picMk id="8" creationId="{F42EC83C-F7A8-782A-0211-D9285AED402B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2557950035" sldId="385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2557950035" sldId="385"/>
            <ac:picMk id="9" creationId="{8C335019-8CF1-CB64-BA2B-C012A660E669}"/>
          </ac:picMkLst>
        </pc:picChg>
      </pc:sldChg>
      <pc:sldChg chg="delSp modTransition modAnim">
        <pc:chgData name="강명묵" userId="86eabdaf-b3d9-410b-94eb-b1f37b7ff2a5" providerId="ADAL" clId="{060DEACA-8B49-41DE-82C0-085A7CBA22C2}" dt="2024-03-18T14:27:41.015" v="0"/>
        <pc:sldMkLst>
          <pc:docMk/>
          <pc:sldMk cId="3129611109" sldId="402"/>
        </pc:sldMkLst>
        <pc:picChg chg="del">
          <ac:chgData name="강명묵" userId="86eabdaf-b3d9-410b-94eb-b1f37b7ff2a5" providerId="ADAL" clId="{060DEACA-8B49-41DE-82C0-085A7CBA22C2}" dt="2024-03-18T14:27:41.015" v="0"/>
          <ac:picMkLst>
            <pc:docMk/>
            <pc:sldMk cId="3129611109" sldId="402"/>
            <ac:picMk id="7" creationId="{BD2D241D-C2EC-1868-A0AA-204B011E9F09}"/>
          </ac:picMkLst>
        </pc:picChg>
      </pc:sldChg>
    </pc:docChg>
  </pc:docChgLst>
  <pc:docChgLst>
    <pc:chgData name="강명묵" userId="86eabdaf-b3d9-410b-94eb-b1f37b7ff2a5" providerId="ADAL" clId="{67035BC1-32C3-4B0C-8B33-CA2EA719217D}"/>
    <pc:docChg chg="modSld">
      <pc:chgData name="강명묵" userId="86eabdaf-b3d9-410b-94eb-b1f37b7ff2a5" providerId="ADAL" clId="{67035BC1-32C3-4B0C-8B33-CA2EA719217D}" dt="2023-12-03T16:18:05.017" v="24"/>
      <pc:docMkLst>
        <pc:docMk/>
      </pc:docMkLst>
      <pc:sldChg chg="addSp delSp modSp modTransition modAnim">
        <pc:chgData name="강명묵" userId="86eabdaf-b3d9-410b-94eb-b1f37b7ff2a5" providerId="ADAL" clId="{67035BC1-32C3-4B0C-8B33-CA2EA719217D}" dt="2023-12-03T15:50:58.781" v="2"/>
        <pc:sldMkLst>
          <pc:docMk/>
          <pc:sldMk cId="3684034336" sldId="261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684034336" sldId="261"/>
            <ac:picMk id="9" creationId="{2F05386B-CE0E-AFEC-A9DD-402FA5EA7AA4}"/>
          </ac:picMkLst>
        </pc:picChg>
        <pc:picChg chg="add mod">
          <ac:chgData name="강명묵" userId="86eabdaf-b3d9-410b-94eb-b1f37b7ff2a5" providerId="ADAL" clId="{67035BC1-32C3-4B0C-8B33-CA2EA719217D}" dt="2023-12-03T15:50:58.781" v="2"/>
          <ac:picMkLst>
            <pc:docMk/>
            <pc:sldMk cId="3684034336" sldId="261"/>
            <ac:picMk id="12" creationId="{A69D9CB9-67AB-9321-78DF-EBB609FC40CD}"/>
          </ac:picMkLst>
        </pc:picChg>
      </pc:sldChg>
      <pc:sldChg chg="addSp delSp modSp mod modTransition modAnim">
        <pc:chgData name="강명묵" userId="86eabdaf-b3d9-410b-94eb-b1f37b7ff2a5" providerId="ADAL" clId="{67035BC1-32C3-4B0C-8B33-CA2EA719217D}" dt="2023-12-03T16:18:05.017" v="24"/>
        <pc:sldMkLst>
          <pc:docMk/>
          <pc:sldMk cId="1040738400" sldId="288"/>
        </pc:sldMkLst>
        <pc:picChg chg="add del mod ord">
          <ac:chgData name="강명묵" userId="86eabdaf-b3d9-410b-94eb-b1f37b7ff2a5" providerId="ADAL" clId="{67035BC1-32C3-4B0C-8B33-CA2EA719217D}" dt="2023-12-03T16:18:05.017" v="24"/>
          <ac:picMkLst>
            <pc:docMk/>
            <pc:sldMk cId="1040738400" sldId="288"/>
            <ac:picMk id="9" creationId="{5119F1E7-5967-BF84-E805-AAEBDF39F4D8}"/>
          </ac:picMkLst>
        </pc:picChg>
        <pc:picChg chg="add mod">
          <ac:chgData name="강명묵" userId="86eabdaf-b3d9-410b-94eb-b1f37b7ff2a5" providerId="ADAL" clId="{67035BC1-32C3-4B0C-8B33-CA2EA719217D}" dt="2023-12-03T16:18:05.017" v="24"/>
          <ac:picMkLst>
            <pc:docMk/>
            <pc:sldMk cId="1040738400" sldId="288"/>
            <ac:picMk id="10" creationId="{28698ED0-0005-3657-B4F0-20254A6C3383}"/>
          </ac:picMkLst>
        </pc:picChg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040738400" sldId="288"/>
            <ac:picMk id="10" creationId="{2DD37C39-305D-0224-E792-6A25A7686703}"/>
          </ac:picMkLst>
        </pc:picChg>
        <pc:picChg chg="add del mod">
          <ac:chgData name="강명묵" userId="86eabdaf-b3d9-410b-94eb-b1f37b7ff2a5" providerId="ADAL" clId="{67035BC1-32C3-4B0C-8B33-CA2EA719217D}" dt="2023-12-03T16:17:49.359" v="23"/>
          <ac:picMkLst>
            <pc:docMk/>
            <pc:sldMk cId="1040738400" sldId="288"/>
            <ac:picMk id="15" creationId="{4FCEA183-529A-D29A-A9DD-97C49CBDC955}"/>
          </ac:picMkLst>
        </pc:picChg>
      </pc:sldChg>
      <pc:sldChg chg="addSp delSp modSp mod modTransition modAnim">
        <pc:chgData name="강명묵" userId="86eabdaf-b3d9-410b-94eb-b1f37b7ff2a5" providerId="ADAL" clId="{67035BC1-32C3-4B0C-8B33-CA2EA719217D}" dt="2023-12-03T15:51:53.526" v="5"/>
        <pc:sldMkLst>
          <pc:docMk/>
          <pc:sldMk cId="3330949887" sldId="362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330949887" sldId="362"/>
            <ac:picMk id="3" creationId="{E767DFA7-9B7D-0637-4DA9-6154CB279325}"/>
          </ac:picMkLst>
        </pc:picChg>
        <pc:picChg chg="add del mod">
          <ac:chgData name="강명묵" userId="86eabdaf-b3d9-410b-94eb-b1f37b7ff2a5" providerId="ADAL" clId="{67035BC1-32C3-4B0C-8B33-CA2EA719217D}" dt="2023-12-03T15:51:01.472" v="4"/>
          <ac:picMkLst>
            <pc:docMk/>
            <pc:sldMk cId="3330949887" sldId="362"/>
            <ac:picMk id="6" creationId="{D3309C95-D165-F774-527A-66B92C089651}"/>
          </ac:picMkLst>
        </pc:picChg>
        <pc:picChg chg="add del mod ord">
          <ac:chgData name="강명묵" userId="86eabdaf-b3d9-410b-94eb-b1f37b7ff2a5" providerId="ADAL" clId="{67035BC1-32C3-4B0C-8B33-CA2EA719217D}" dt="2023-12-03T15:51:53.526" v="5"/>
          <ac:picMkLst>
            <pc:docMk/>
            <pc:sldMk cId="3330949887" sldId="362"/>
            <ac:picMk id="11" creationId="{3B578923-53ED-8F4D-7864-673A9C79CD30}"/>
          </ac:picMkLst>
        </pc:picChg>
        <pc:picChg chg="add mod">
          <ac:chgData name="강명묵" userId="86eabdaf-b3d9-410b-94eb-b1f37b7ff2a5" providerId="ADAL" clId="{67035BC1-32C3-4B0C-8B33-CA2EA719217D}" dt="2023-12-03T15:51:53.526" v="5"/>
          <ac:picMkLst>
            <pc:docMk/>
            <pc:sldMk cId="3330949887" sldId="362"/>
            <ac:picMk id="12" creationId="{F171FA99-304A-25EE-AA71-6074CC498BBA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0:58.781" v="2"/>
        <pc:sldMkLst>
          <pc:docMk/>
          <pc:sldMk cId="1658449915" sldId="363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658449915" sldId="363"/>
            <ac:picMk id="3" creationId="{49D6E9B1-777A-1205-D0B9-9437B580A7C2}"/>
          </ac:picMkLst>
        </pc:picChg>
        <pc:picChg chg="add mod">
          <ac:chgData name="강명묵" userId="86eabdaf-b3d9-410b-94eb-b1f37b7ff2a5" providerId="ADAL" clId="{67035BC1-32C3-4B0C-8B33-CA2EA719217D}" dt="2023-12-03T15:50:58.781" v="2"/>
          <ac:picMkLst>
            <pc:docMk/>
            <pc:sldMk cId="1658449915" sldId="363"/>
            <ac:picMk id="7" creationId="{1FD061AC-8E7B-F012-A7A4-4ADE9C8A3FB2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521013593" sldId="364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521013593" sldId="364"/>
            <ac:picMk id="6" creationId="{9917F6D4-EDB2-A669-E102-AAC083B3689D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521013593" sldId="364"/>
            <ac:picMk id="14" creationId="{5A787BC7-1280-0480-E01A-D09766BC1F69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1774146052" sldId="366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774146052" sldId="366"/>
            <ac:picMk id="5" creationId="{3258276F-343A-9927-FF4D-6C85EDC0BFDE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1774146052" sldId="366"/>
            <ac:picMk id="8" creationId="{272D4133-745B-421C-5D90-982C52B244D1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3511243088" sldId="368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511243088" sldId="368"/>
            <ac:picMk id="5" creationId="{67322CD9-8221-072A-361D-C574EE345423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3511243088" sldId="368"/>
            <ac:picMk id="7" creationId="{365F7EA0-489C-A553-AC5A-1CE39A53D11F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1777714594" sldId="369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777714594" sldId="369"/>
            <ac:picMk id="15" creationId="{1B37E8E3-4644-6AA9-2C59-A28AB39455CF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1777714594" sldId="369"/>
            <ac:picMk id="20" creationId="{3AE024E5-628A-5956-3A45-BA613F8654A4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1706516600" sldId="371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706516600" sldId="371"/>
            <ac:picMk id="3" creationId="{5549AD9E-33CD-E224-0072-6A804393D225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1706516600" sldId="371"/>
            <ac:picMk id="12" creationId="{9E2478A7-4E22-D22C-B1C2-06C0FD0EFE32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3332273280" sldId="372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332273280" sldId="372"/>
            <ac:picMk id="3" creationId="{004C3F9E-349B-591A-C8E6-B35E0D075CF6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3332273280" sldId="372"/>
            <ac:picMk id="6" creationId="{2AB70890-07B0-83AB-4282-1F64250FD86B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2389127437" sldId="373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2389127437" sldId="373"/>
            <ac:picMk id="8" creationId="{40434EE9-8E77-B0FE-4606-A686BD606061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2389127437" sldId="373"/>
            <ac:picMk id="11" creationId="{C5122F09-9805-70F1-5C09-4B457B6E320B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2954372340" sldId="374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2954372340" sldId="374"/>
            <ac:picMk id="3" creationId="{7CEDCB52-9848-E5FE-2ECC-7BDB6E47F2E8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2954372340" sldId="374"/>
            <ac:picMk id="13" creationId="{91D318D2-3CD2-119D-8EB2-FD6EC2446417}"/>
          </ac:picMkLst>
        </pc:picChg>
      </pc:sldChg>
      <pc:sldChg chg="addSp delSp modSp mod modTransition modAnim">
        <pc:chgData name="강명묵" userId="86eabdaf-b3d9-410b-94eb-b1f37b7ff2a5" providerId="ADAL" clId="{67035BC1-32C3-4B0C-8B33-CA2EA719217D}" dt="2023-12-03T15:58:15.823" v="12"/>
        <pc:sldMkLst>
          <pc:docMk/>
          <pc:sldMk cId="4087397538" sldId="375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4087397538" sldId="375"/>
            <ac:picMk id="6" creationId="{5C06B4F5-4E16-3285-897F-ED1C0841E241}"/>
          </ac:picMkLst>
        </pc:picChg>
        <pc:picChg chg="add del mod">
          <ac:chgData name="강명묵" userId="86eabdaf-b3d9-410b-94eb-b1f37b7ff2a5" providerId="ADAL" clId="{67035BC1-32C3-4B0C-8B33-CA2EA719217D}" dt="2023-12-03T15:57:42.029" v="8"/>
          <ac:picMkLst>
            <pc:docMk/>
            <pc:sldMk cId="4087397538" sldId="375"/>
            <ac:picMk id="8" creationId="{7F50C389-0919-2634-CE3F-955598ED7C68}"/>
          </ac:picMkLst>
        </pc:picChg>
        <pc:picChg chg="add del mod ord">
          <ac:chgData name="강명묵" userId="86eabdaf-b3d9-410b-94eb-b1f37b7ff2a5" providerId="ADAL" clId="{67035BC1-32C3-4B0C-8B33-CA2EA719217D}" dt="2023-12-03T15:57:53.672" v="9"/>
          <ac:picMkLst>
            <pc:docMk/>
            <pc:sldMk cId="4087397538" sldId="375"/>
            <ac:picMk id="12" creationId="{3E9F5242-AA5C-D37C-033E-D7D4243A835E}"/>
          </ac:picMkLst>
        </pc:picChg>
        <pc:picChg chg="add del mod">
          <ac:chgData name="강명묵" userId="86eabdaf-b3d9-410b-94eb-b1f37b7ff2a5" providerId="ADAL" clId="{67035BC1-32C3-4B0C-8B33-CA2EA719217D}" dt="2023-12-03T15:57:55.124" v="11"/>
          <ac:picMkLst>
            <pc:docMk/>
            <pc:sldMk cId="4087397538" sldId="375"/>
            <ac:picMk id="14" creationId="{C23D332F-3053-4C88-9CB5-680BACD10276}"/>
          </ac:picMkLst>
        </pc:picChg>
        <pc:picChg chg="add del mod ord">
          <ac:chgData name="강명묵" userId="86eabdaf-b3d9-410b-94eb-b1f37b7ff2a5" providerId="ADAL" clId="{67035BC1-32C3-4B0C-8B33-CA2EA719217D}" dt="2023-12-03T15:58:15.823" v="12"/>
          <ac:picMkLst>
            <pc:docMk/>
            <pc:sldMk cId="4087397538" sldId="375"/>
            <ac:picMk id="17" creationId="{5298C64F-1B35-02C7-1008-506B704B8D2D}"/>
          </ac:picMkLst>
        </pc:picChg>
        <pc:picChg chg="add mod">
          <ac:chgData name="강명묵" userId="86eabdaf-b3d9-410b-94eb-b1f37b7ff2a5" providerId="ADAL" clId="{67035BC1-32C3-4B0C-8B33-CA2EA719217D}" dt="2023-12-03T15:58:15.823" v="12"/>
          <ac:picMkLst>
            <pc:docMk/>
            <pc:sldMk cId="4087397538" sldId="375"/>
            <ac:picMk id="18" creationId="{2D39A6C6-43D3-2117-D3D4-429A98C19459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7:40.300" v="6"/>
        <pc:sldMkLst>
          <pc:docMk/>
          <pc:sldMk cId="2118567180" sldId="376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2118567180" sldId="376"/>
            <ac:picMk id="7" creationId="{227D9A9B-4A83-775B-4348-322B328DFE2A}"/>
          </ac:picMkLst>
        </pc:picChg>
        <pc:picChg chg="add mod">
          <ac:chgData name="강명묵" userId="86eabdaf-b3d9-410b-94eb-b1f37b7ff2a5" providerId="ADAL" clId="{67035BC1-32C3-4B0C-8B33-CA2EA719217D}" dt="2023-12-03T15:57:40.300" v="6"/>
          <ac:picMkLst>
            <pc:docMk/>
            <pc:sldMk cId="2118567180" sldId="376"/>
            <ac:picMk id="11" creationId="{2333C177-142C-A98E-A806-9D64520DEC92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5:59:12.494" v="13"/>
        <pc:sldMkLst>
          <pc:docMk/>
          <pc:sldMk cId="3612497460" sldId="377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612497460" sldId="377"/>
            <ac:picMk id="6" creationId="{060411E1-D31B-3FDC-86B9-94FE363A86B5}"/>
          </ac:picMkLst>
        </pc:picChg>
        <pc:picChg chg="add mod">
          <ac:chgData name="강명묵" userId="86eabdaf-b3d9-410b-94eb-b1f37b7ff2a5" providerId="ADAL" clId="{67035BC1-32C3-4B0C-8B33-CA2EA719217D}" dt="2023-12-03T15:59:12.494" v="13"/>
          <ac:picMkLst>
            <pc:docMk/>
            <pc:sldMk cId="3612497460" sldId="377"/>
            <ac:picMk id="11" creationId="{0C76E427-F256-3A18-B81D-6C8C00141EB1}"/>
          </ac:picMkLst>
        </pc:picChg>
      </pc:sldChg>
      <pc:sldChg chg="addSp delSp modSp mod modTransition modAnim">
        <pc:chgData name="강명묵" userId="86eabdaf-b3d9-410b-94eb-b1f37b7ff2a5" providerId="ADAL" clId="{67035BC1-32C3-4B0C-8B33-CA2EA719217D}" dt="2023-12-03T16:00:48.542" v="20"/>
        <pc:sldMkLst>
          <pc:docMk/>
          <pc:sldMk cId="647071655" sldId="379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647071655" sldId="379"/>
            <ac:picMk id="6" creationId="{F696FC5B-8F0E-8EB4-B581-C9DA98661526}"/>
          </ac:picMkLst>
        </pc:picChg>
        <pc:picChg chg="add del mod">
          <ac:chgData name="강명묵" userId="86eabdaf-b3d9-410b-94eb-b1f37b7ff2a5" providerId="ADAL" clId="{67035BC1-32C3-4B0C-8B33-CA2EA719217D}" dt="2023-12-03T16:00:20.930" v="19"/>
          <ac:picMkLst>
            <pc:docMk/>
            <pc:sldMk cId="647071655" sldId="379"/>
            <ac:picMk id="12" creationId="{68D22861-DDBE-F177-86E9-4E5CB796C92C}"/>
          </ac:picMkLst>
        </pc:picChg>
        <pc:picChg chg="add del mod ord">
          <ac:chgData name="강명묵" userId="86eabdaf-b3d9-410b-94eb-b1f37b7ff2a5" providerId="ADAL" clId="{67035BC1-32C3-4B0C-8B33-CA2EA719217D}" dt="2023-12-03T16:00:48.542" v="20"/>
          <ac:picMkLst>
            <pc:docMk/>
            <pc:sldMk cId="647071655" sldId="379"/>
            <ac:picMk id="22" creationId="{77ABE0A6-B7A5-4B20-4178-277050D6185B}"/>
          </ac:picMkLst>
        </pc:picChg>
        <pc:picChg chg="add mod">
          <ac:chgData name="강명묵" userId="86eabdaf-b3d9-410b-94eb-b1f37b7ff2a5" providerId="ADAL" clId="{67035BC1-32C3-4B0C-8B33-CA2EA719217D}" dt="2023-12-03T16:00:48.542" v="20"/>
          <ac:picMkLst>
            <pc:docMk/>
            <pc:sldMk cId="647071655" sldId="379"/>
            <ac:picMk id="23" creationId="{EC08FEDB-C958-589B-1497-F2C7FF4A435B}"/>
          </ac:picMkLst>
        </pc:picChg>
      </pc:sldChg>
      <pc:sldChg chg="addSp delSp modSp mod modTransition modAnim">
        <pc:chgData name="강명묵" userId="86eabdaf-b3d9-410b-94eb-b1f37b7ff2a5" providerId="ADAL" clId="{67035BC1-32C3-4B0C-8B33-CA2EA719217D}" dt="2023-12-03T16:00:03.270" v="16"/>
        <pc:sldMkLst>
          <pc:docMk/>
          <pc:sldMk cId="1312309461" sldId="380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312309461" sldId="380"/>
            <ac:picMk id="19" creationId="{A1AD9AF5-DCD7-1FC6-A803-177E29F78596}"/>
          </ac:picMkLst>
        </pc:picChg>
        <pc:picChg chg="add del mod">
          <ac:chgData name="강명묵" userId="86eabdaf-b3d9-410b-94eb-b1f37b7ff2a5" providerId="ADAL" clId="{67035BC1-32C3-4B0C-8B33-CA2EA719217D}" dt="2023-12-03T15:59:13.946" v="15"/>
          <ac:picMkLst>
            <pc:docMk/>
            <pc:sldMk cId="1312309461" sldId="380"/>
            <ac:picMk id="22" creationId="{FB29DA48-75C5-53B5-A2AE-A89CEB2C6C26}"/>
          </ac:picMkLst>
        </pc:picChg>
        <pc:picChg chg="add del mod ord">
          <ac:chgData name="강명묵" userId="86eabdaf-b3d9-410b-94eb-b1f37b7ff2a5" providerId="ADAL" clId="{67035BC1-32C3-4B0C-8B33-CA2EA719217D}" dt="2023-12-03T16:00:03.270" v="16"/>
          <ac:picMkLst>
            <pc:docMk/>
            <pc:sldMk cId="1312309461" sldId="380"/>
            <ac:picMk id="26" creationId="{FC2DF8AD-91EC-62A6-DA42-7E08F24890D5}"/>
          </ac:picMkLst>
        </pc:picChg>
        <pc:picChg chg="add mod">
          <ac:chgData name="강명묵" userId="86eabdaf-b3d9-410b-94eb-b1f37b7ff2a5" providerId="ADAL" clId="{67035BC1-32C3-4B0C-8B33-CA2EA719217D}" dt="2023-12-03T16:00:03.270" v="16"/>
          <ac:picMkLst>
            <pc:docMk/>
            <pc:sldMk cId="1312309461" sldId="380"/>
            <ac:picMk id="27" creationId="{13D4A24F-7B9F-8D94-BDC0-50784FAC2714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1559755876" sldId="381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559755876" sldId="381"/>
            <ac:picMk id="7" creationId="{DDA207E8-4D7D-FA19-0062-20BF209260E5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1559755876" sldId="381"/>
            <ac:picMk id="11" creationId="{E5893D62-F683-D5BE-304F-649D7BD43EFE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2953463288" sldId="382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2953463288" sldId="382"/>
            <ac:picMk id="6" creationId="{A4FF452B-B679-EFAE-C90A-3FA3C0A9D96F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2953463288" sldId="382"/>
            <ac:picMk id="12" creationId="{3CACE691-C2A8-0BFF-5954-F306626739E6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1516012417" sldId="383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1516012417" sldId="383"/>
            <ac:picMk id="7" creationId="{372BC0B0-DE21-6450-AFC7-19C2CA2D8264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1516012417" sldId="383"/>
            <ac:picMk id="9" creationId="{AA6290CE-5467-A829-1955-46A72D36326A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3980789245" sldId="384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980789245" sldId="384"/>
            <ac:picMk id="6" creationId="{1D1D8E8C-812E-B606-EEC4-740D385D59E1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3980789245" sldId="384"/>
            <ac:picMk id="8" creationId="{F42EC83C-F7A8-782A-0211-D9285AED402B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2557950035" sldId="385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2557950035" sldId="385"/>
            <ac:picMk id="6" creationId="{9D17DA7E-F9F2-169E-977B-9E906875FE09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2557950035" sldId="385"/>
            <ac:picMk id="9" creationId="{8C335019-8CF1-CB64-BA2B-C012A660E669}"/>
          </ac:picMkLst>
        </pc:picChg>
      </pc:sldChg>
      <pc:sldChg chg="addSp delSp modSp modTransition modAnim">
        <pc:chgData name="강명묵" userId="86eabdaf-b3d9-410b-94eb-b1f37b7ff2a5" providerId="ADAL" clId="{67035BC1-32C3-4B0C-8B33-CA2EA719217D}" dt="2023-12-03T16:03:10.706" v="21"/>
        <pc:sldMkLst>
          <pc:docMk/>
          <pc:sldMk cId="3129611109" sldId="402"/>
        </pc:sldMkLst>
        <pc:picChg chg="add del mod">
          <ac:chgData name="강명묵" userId="86eabdaf-b3d9-410b-94eb-b1f37b7ff2a5" providerId="ADAL" clId="{67035BC1-32C3-4B0C-8B33-CA2EA719217D}" dt="2023-12-03T15:48:55.197" v="1"/>
          <ac:picMkLst>
            <pc:docMk/>
            <pc:sldMk cId="3129611109" sldId="402"/>
            <ac:picMk id="3" creationId="{F84C2958-FA74-B17B-6B34-26E518FDAC55}"/>
          </ac:picMkLst>
        </pc:picChg>
        <pc:picChg chg="add mod">
          <ac:chgData name="강명묵" userId="86eabdaf-b3d9-410b-94eb-b1f37b7ff2a5" providerId="ADAL" clId="{67035BC1-32C3-4B0C-8B33-CA2EA719217D}" dt="2023-12-03T16:03:10.706" v="21"/>
          <ac:picMkLst>
            <pc:docMk/>
            <pc:sldMk cId="3129611109" sldId="402"/>
            <ac:picMk id="7" creationId="{BD2D241D-C2EC-1868-A0AA-204B011E9F0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015750-CFBE-41B9-A60A-B575F4CBF048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13AD-87A3-40C5-B4D9-32BE7D102B5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491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지금부터 챕터 </a:t>
            </a:r>
            <a:r>
              <a:rPr lang="en-US" altLang="ko-KR" dirty="0"/>
              <a:t>4</a:t>
            </a:r>
            <a:r>
              <a:rPr lang="ko-KR" altLang="en-US" dirty="0"/>
              <a:t>장 발표</a:t>
            </a:r>
            <a:r>
              <a:rPr lang="en-US" altLang="ko-KR" dirty="0"/>
              <a:t> </a:t>
            </a:r>
            <a:r>
              <a:rPr lang="ko-KR" altLang="en-US" dirty="0"/>
              <a:t>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7865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 왼쪽 그림은 미분연산을 이용하여 이차 미분</a:t>
            </a:r>
            <a:r>
              <a:rPr lang="en-US" altLang="ko-KR" dirty="0"/>
              <a:t> </a:t>
            </a:r>
            <a:r>
              <a:rPr lang="ko-KR" altLang="en-US" dirty="0"/>
              <a:t>필터를 얻어내는 과정입니다</a:t>
            </a:r>
            <a:r>
              <a:rPr lang="en-US" altLang="ko-KR" dirty="0"/>
              <a:t>. </a:t>
            </a:r>
            <a:r>
              <a:rPr lang="ko-KR" altLang="en-US" dirty="0"/>
              <a:t>이렇게 얻어낸 것을</a:t>
            </a:r>
            <a:r>
              <a:rPr lang="en-US" altLang="ko-KR" dirty="0"/>
              <a:t>, 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기준으로 더하면 델 제곱 연산자를 얻을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여기에서</a:t>
            </a:r>
            <a:r>
              <a:rPr lang="en-US" altLang="ko-KR" dirty="0"/>
              <a:t>, </a:t>
            </a:r>
            <a:r>
              <a:rPr lang="ko-KR" altLang="en-US" dirty="0"/>
              <a:t>값을 </a:t>
            </a:r>
            <a:r>
              <a:rPr lang="en-US" altLang="ko-KR" dirty="0"/>
              <a:t>1/6</a:t>
            </a:r>
            <a:r>
              <a:rPr lang="ko-KR" altLang="en-US" dirty="0"/>
              <a:t>로 나눈 오른쪽 연산자는</a:t>
            </a:r>
            <a:r>
              <a:rPr lang="en-US" altLang="ko-KR" dirty="0"/>
              <a:t>, </a:t>
            </a:r>
            <a:r>
              <a:rPr lang="ko-KR" altLang="en-US" dirty="0"/>
              <a:t>대각선 방향의 픽셀도 고려하기때문에 더 정확하여 많이 쓴다고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09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연산자를 그냥 저장하면 될까요</a:t>
            </a:r>
            <a:r>
              <a:rPr lang="en-US" altLang="ko-KR" dirty="0"/>
              <a:t>? </a:t>
            </a:r>
            <a:r>
              <a:rPr lang="ko-KR" altLang="en-US" dirty="0"/>
              <a:t>아까 </a:t>
            </a:r>
            <a:r>
              <a:rPr lang="ko-KR" altLang="en-US" dirty="0" err="1"/>
              <a:t>설명드렸던</a:t>
            </a:r>
            <a:r>
              <a:rPr lang="ko-KR" altLang="en-US" dirty="0"/>
              <a:t> 것 처럼</a:t>
            </a:r>
            <a:r>
              <a:rPr lang="en-US" altLang="ko-KR" dirty="0"/>
              <a:t>, </a:t>
            </a:r>
            <a:r>
              <a:rPr lang="ko-KR" altLang="en-US" dirty="0"/>
              <a:t>이미지에는 다양한 잡음이 </a:t>
            </a:r>
            <a:r>
              <a:rPr lang="ko-KR" altLang="en-US" dirty="0" err="1"/>
              <a:t>끼어있습니다</a:t>
            </a:r>
            <a:r>
              <a:rPr lang="en-US" altLang="ko-KR" dirty="0"/>
              <a:t>. </a:t>
            </a:r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이 잡음때문에 기울기가 </a:t>
            </a:r>
            <a:r>
              <a:rPr lang="ko-KR" altLang="en-US" dirty="0" err="1"/>
              <a:t>어디에서든</a:t>
            </a:r>
            <a:r>
              <a:rPr lang="ko-KR" altLang="en-US" dirty="0"/>
              <a:t> 빠르게 변화하기 때문에 </a:t>
            </a:r>
            <a:r>
              <a:rPr lang="en-US" altLang="ko-KR" dirty="0"/>
              <a:t>Good Detection</a:t>
            </a:r>
            <a:r>
              <a:rPr lang="ko-KR" altLang="en-US" dirty="0"/>
              <a:t>에 불리합니다</a:t>
            </a:r>
            <a:r>
              <a:rPr lang="en-US" altLang="ko-KR" dirty="0"/>
              <a:t>. </a:t>
            </a:r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스무딩을</a:t>
            </a:r>
            <a:r>
              <a:rPr lang="ko-KR" altLang="en-US" dirty="0"/>
              <a:t> 통해 노이즈를 먼저 완화시켜주는 작업이 필요합니다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25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 두 그림을 먼저 봐주시면</a:t>
            </a:r>
            <a:r>
              <a:rPr lang="en-US" altLang="ko-KR" dirty="0"/>
              <a:t>, </a:t>
            </a:r>
            <a:r>
              <a:rPr lang="ko-KR" altLang="en-US" dirty="0"/>
              <a:t>두 식 모두 선형성을 띄고 있으므로 회색 박스처럼 표현할 수 있습니다</a:t>
            </a:r>
            <a:r>
              <a:rPr lang="en-US" altLang="ko-KR" dirty="0"/>
              <a:t>. </a:t>
            </a:r>
            <a:r>
              <a:rPr lang="ko-KR" altLang="en-US" dirty="0"/>
              <a:t>저렇게 표현된다는 것은</a:t>
            </a:r>
            <a:r>
              <a:rPr lang="en-US" altLang="ko-KR" dirty="0"/>
              <a:t>, </a:t>
            </a:r>
            <a:r>
              <a:rPr lang="ko-KR" altLang="en-US" dirty="0" err="1"/>
              <a:t>가우시안</a:t>
            </a:r>
            <a:r>
              <a:rPr lang="ko-KR" altLang="en-US" dirty="0"/>
              <a:t> 필터에 델연산자를 적용하고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컨볼루션을</a:t>
            </a:r>
            <a:r>
              <a:rPr lang="ko-KR" altLang="en-US" dirty="0"/>
              <a:t> 적용해도 된다는 것을 의미합니다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이미지의 노이즈를 제거하고</a:t>
            </a:r>
            <a:r>
              <a:rPr lang="en-US" altLang="ko-KR" dirty="0"/>
              <a:t>, </a:t>
            </a:r>
            <a:r>
              <a:rPr lang="ko-KR" altLang="en-US" dirty="0" err="1"/>
              <a:t>소벨필터를</a:t>
            </a:r>
            <a:r>
              <a:rPr lang="ko-KR" altLang="en-US" dirty="0"/>
              <a:t> 적용하거나</a:t>
            </a:r>
            <a:r>
              <a:rPr lang="en-US" altLang="ko-KR" dirty="0"/>
              <a:t>, </a:t>
            </a:r>
            <a:r>
              <a:rPr lang="ko-KR" altLang="en-US" dirty="0" err="1"/>
              <a:t>소벨필터에</a:t>
            </a:r>
            <a:r>
              <a:rPr lang="ko-KR" altLang="en-US" dirty="0"/>
              <a:t>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블러링을</a:t>
            </a:r>
            <a:r>
              <a:rPr lang="ko-KR" altLang="en-US" dirty="0"/>
              <a:t> 적용 후 이미지에 </a:t>
            </a:r>
            <a:r>
              <a:rPr lang="ko-KR" altLang="en-US" dirty="0" err="1"/>
              <a:t>컨볼루션을</a:t>
            </a:r>
            <a:r>
              <a:rPr lang="ko-KR" altLang="en-US" dirty="0"/>
              <a:t> 하는 것 모두 상관없다는 것을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위 표현된 </a:t>
            </a:r>
            <a:r>
              <a:rPr lang="ko-KR" altLang="en-US" dirty="0" err="1"/>
              <a:t>그림중</a:t>
            </a:r>
            <a:r>
              <a:rPr lang="ko-KR" altLang="en-US" dirty="0"/>
              <a:t> 왼쪽 세번째 그림</a:t>
            </a:r>
            <a:r>
              <a:rPr lang="en-US" altLang="ko-KR" dirty="0"/>
              <a:t>, n</a:t>
            </a:r>
            <a:r>
              <a:rPr lang="ko-KR" altLang="en-US" dirty="0"/>
              <a:t>시그마 </a:t>
            </a:r>
            <a:r>
              <a:rPr lang="en-US" altLang="ko-KR" dirty="0"/>
              <a:t>f</a:t>
            </a:r>
            <a:r>
              <a:rPr lang="ko-KR" altLang="en-US" dirty="0"/>
              <a:t>를 보시면</a:t>
            </a:r>
            <a:r>
              <a:rPr lang="en-US" altLang="ko-KR" dirty="0"/>
              <a:t>, </a:t>
            </a:r>
            <a:r>
              <a:rPr lang="ko-KR" altLang="en-US" dirty="0"/>
              <a:t>이미지에 </a:t>
            </a:r>
            <a:r>
              <a:rPr lang="ko-KR" altLang="en-US" dirty="0" err="1"/>
              <a:t>가우시안</a:t>
            </a:r>
            <a:r>
              <a:rPr lang="ko-KR" altLang="en-US" dirty="0"/>
              <a:t> </a:t>
            </a:r>
            <a:r>
              <a:rPr lang="ko-KR" altLang="en-US" dirty="0" err="1"/>
              <a:t>블러링을</a:t>
            </a:r>
            <a:r>
              <a:rPr lang="ko-KR" altLang="en-US" dirty="0"/>
              <a:t> 적용했기 때문에 </a:t>
            </a:r>
            <a:r>
              <a:rPr lang="ko-KR" altLang="en-US" dirty="0" err="1"/>
              <a:t>엣지도</a:t>
            </a:r>
            <a:r>
              <a:rPr lang="ko-KR" altLang="en-US" dirty="0"/>
              <a:t> </a:t>
            </a:r>
            <a:r>
              <a:rPr lang="ko-KR" altLang="en-US" dirty="0" err="1"/>
              <a:t>블러링되어</a:t>
            </a:r>
            <a:r>
              <a:rPr lang="ko-KR" altLang="en-US" dirty="0"/>
              <a:t> 약해진 것을 확인 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4055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 캐니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디텍터에</a:t>
            </a:r>
            <a:r>
              <a:rPr lang="ko-KR" altLang="en-US" dirty="0"/>
              <a:t>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캐니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디텍터는</a:t>
            </a:r>
            <a:r>
              <a:rPr lang="ko-KR" altLang="en-US" dirty="0"/>
              <a:t> 최소 </a:t>
            </a:r>
            <a:r>
              <a:rPr lang="ko-KR" altLang="en-US" dirty="0" err="1"/>
              <a:t>오류율</a:t>
            </a:r>
            <a:r>
              <a:rPr lang="en-US" altLang="ko-KR" dirty="0"/>
              <a:t>, </a:t>
            </a:r>
            <a:r>
              <a:rPr lang="ko-KR" altLang="en-US" dirty="0"/>
              <a:t>위치 정확도</a:t>
            </a:r>
            <a:r>
              <a:rPr lang="en-US" altLang="ko-KR" dirty="0"/>
              <a:t>, </a:t>
            </a:r>
            <a:r>
              <a:rPr lang="ko-KR" altLang="en-US" dirty="0"/>
              <a:t>한 두께라는 기준에 따라 목적 함수를 정의한 에지 최적화 기법입니다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거기에 사용되는 기법인 비최대억제에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비최대억제는 한 두께 </a:t>
            </a:r>
            <a:r>
              <a:rPr lang="ko-KR" altLang="en-US" dirty="0" err="1"/>
              <a:t>에지를</a:t>
            </a:r>
            <a:r>
              <a:rPr lang="ko-KR" altLang="en-US" dirty="0"/>
              <a:t> 출력하기 위한 기법으로</a:t>
            </a:r>
            <a:r>
              <a:rPr lang="en-US" altLang="ko-KR" dirty="0"/>
              <a:t>, </a:t>
            </a:r>
            <a:r>
              <a:rPr lang="ko-KR" altLang="en-US" dirty="0"/>
              <a:t>에지 방향에 수직인 두 이웃 화소의 </a:t>
            </a:r>
            <a:r>
              <a:rPr lang="ko-KR" altLang="en-US" dirty="0" err="1"/>
              <a:t>에지보다</a:t>
            </a:r>
            <a:r>
              <a:rPr lang="ko-KR" altLang="en-US" dirty="0"/>
              <a:t> 크면 </a:t>
            </a:r>
            <a:r>
              <a:rPr lang="ko-KR" altLang="en-US" dirty="0" err="1"/>
              <a:t>에지로</a:t>
            </a:r>
            <a:r>
              <a:rPr lang="ko-KR" altLang="en-US" dirty="0"/>
              <a:t> 살아남고</a:t>
            </a:r>
            <a:r>
              <a:rPr lang="en-US" altLang="ko-KR" dirty="0"/>
              <a:t>, </a:t>
            </a:r>
            <a:r>
              <a:rPr lang="ko-KR" altLang="en-US" dirty="0"/>
              <a:t>그렇지 않으면 억제합니다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Hystersis</a:t>
            </a:r>
            <a:r>
              <a:rPr lang="en-US" altLang="ko-KR" dirty="0"/>
              <a:t> thresholding </a:t>
            </a:r>
            <a:r>
              <a:rPr lang="ko-KR" altLang="en-US" dirty="0"/>
              <a:t>기법은 </a:t>
            </a:r>
            <a:r>
              <a:rPr lang="en-US" altLang="ko-KR" dirty="0"/>
              <a:t>Threshold </a:t>
            </a:r>
            <a:r>
              <a:rPr lang="ko-KR" altLang="en-US" dirty="0"/>
              <a:t>기준을 두 개 정하여</a:t>
            </a:r>
            <a:r>
              <a:rPr lang="en-US" altLang="ko-KR" dirty="0"/>
              <a:t>, </a:t>
            </a:r>
            <a:r>
              <a:rPr lang="en-US" altLang="ko-KR" dirty="0" err="1"/>
              <a:t>T_high</a:t>
            </a:r>
            <a:r>
              <a:rPr lang="ko-KR" altLang="en-US" dirty="0"/>
              <a:t>보다 값이 크면 강한 </a:t>
            </a:r>
            <a:r>
              <a:rPr lang="ko-KR" altLang="en-US" dirty="0" err="1"/>
              <a:t>엣지</a:t>
            </a:r>
            <a:r>
              <a:rPr lang="en-US" altLang="ko-KR" dirty="0"/>
              <a:t>, </a:t>
            </a:r>
            <a:r>
              <a:rPr lang="en-US" altLang="ko-KR" dirty="0" err="1"/>
              <a:t>T_high</a:t>
            </a:r>
            <a:r>
              <a:rPr lang="ko-KR" altLang="en-US" dirty="0"/>
              <a:t>에서 </a:t>
            </a:r>
            <a:r>
              <a:rPr lang="en-US" altLang="ko-KR" dirty="0" err="1"/>
              <a:t>T_low</a:t>
            </a:r>
            <a:r>
              <a:rPr lang="en-US" altLang="ko-KR" dirty="0"/>
              <a:t> </a:t>
            </a:r>
            <a:r>
              <a:rPr lang="ko-KR" altLang="en-US" dirty="0"/>
              <a:t>사이의 값을 가지는데</a:t>
            </a:r>
            <a:r>
              <a:rPr lang="en-US" altLang="ko-KR" dirty="0"/>
              <a:t>, </a:t>
            </a:r>
            <a:r>
              <a:rPr lang="ko-KR" altLang="en-US" dirty="0" err="1"/>
              <a:t>주변값이</a:t>
            </a:r>
            <a:r>
              <a:rPr lang="ko-KR" altLang="en-US" dirty="0"/>
              <a:t> </a:t>
            </a:r>
            <a:r>
              <a:rPr lang="en-US" altLang="ko-KR" dirty="0" err="1"/>
              <a:t>T_high</a:t>
            </a:r>
            <a:r>
              <a:rPr lang="ko-KR" altLang="en-US" dirty="0"/>
              <a:t>보다 높은 값을 가지면 약한 </a:t>
            </a:r>
            <a:r>
              <a:rPr lang="ko-KR" altLang="en-US" dirty="0" err="1"/>
              <a:t>엣지</a:t>
            </a:r>
            <a:r>
              <a:rPr lang="en-US" altLang="ko-KR" dirty="0"/>
              <a:t>,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en-US" altLang="ko-KR" dirty="0" err="1"/>
              <a:t>T_low</a:t>
            </a:r>
            <a:r>
              <a:rPr lang="ko-KR" altLang="en-US" dirty="0"/>
              <a:t>보다 값이 낮으면 </a:t>
            </a:r>
            <a:r>
              <a:rPr lang="ko-KR" altLang="en-US" dirty="0" err="1"/>
              <a:t>엣지가</a:t>
            </a:r>
            <a:r>
              <a:rPr lang="ko-KR" altLang="en-US" dirty="0"/>
              <a:t> 아닌 걸로 판단합니다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위 두 방법은 코드를 통해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787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캐니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디텍터를</a:t>
            </a:r>
            <a:r>
              <a:rPr lang="ko-KR" altLang="en-US" dirty="0"/>
              <a:t> 위한 알고리즘입니다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이미지의 노이즈를 제거하고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두 번째로</a:t>
            </a:r>
            <a:r>
              <a:rPr lang="en-US" altLang="ko-KR" dirty="0"/>
              <a:t>, gradient</a:t>
            </a:r>
            <a:r>
              <a:rPr lang="ko-KR" altLang="en-US" dirty="0"/>
              <a:t>를 구한 뒤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세 번째로</a:t>
            </a:r>
            <a:r>
              <a:rPr lang="en-US" altLang="ko-KR" dirty="0"/>
              <a:t>, </a:t>
            </a:r>
            <a:r>
              <a:rPr lang="ko-KR" altLang="en-US" dirty="0" err="1"/>
              <a:t>에지에</a:t>
            </a:r>
            <a:r>
              <a:rPr lang="ko-KR" altLang="en-US" dirty="0"/>
              <a:t> 하나의 응답만 남게 하고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Threshold</a:t>
            </a:r>
            <a:r>
              <a:rPr lang="ko-KR" altLang="en-US" dirty="0"/>
              <a:t>를 이용하여 최종 </a:t>
            </a:r>
            <a:r>
              <a:rPr lang="ko-KR" altLang="en-US" dirty="0" err="1"/>
              <a:t>에지를</a:t>
            </a:r>
            <a:r>
              <a:rPr lang="ko-KR" altLang="en-US" dirty="0"/>
              <a:t> 선정합니다</a:t>
            </a:r>
            <a:r>
              <a:rPr lang="en-US" altLang="ko-KR" dirty="0"/>
              <a:t>.</a:t>
            </a:r>
          </a:p>
          <a:p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196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첫번째로</a:t>
            </a:r>
            <a:r>
              <a:rPr lang="en-US" altLang="ko-KR" dirty="0"/>
              <a:t>, </a:t>
            </a:r>
            <a:r>
              <a:rPr lang="ko-KR" altLang="en-US" dirty="0"/>
              <a:t>노이즈를 제거하는 작업입니다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순서대로 첫번째 사진은 </a:t>
            </a:r>
            <a:r>
              <a:rPr lang="ko-KR" altLang="en-US" dirty="0" err="1"/>
              <a:t>가우시안</a:t>
            </a:r>
            <a:r>
              <a:rPr lang="ko-KR" altLang="en-US" dirty="0"/>
              <a:t> 필터 구현</a:t>
            </a:r>
            <a:r>
              <a:rPr lang="en-US" altLang="ko-KR" dirty="0"/>
              <a:t>, </a:t>
            </a:r>
            <a:r>
              <a:rPr lang="ko-KR" altLang="en-US" dirty="0"/>
              <a:t>두번째 사진은</a:t>
            </a:r>
            <a:r>
              <a:rPr lang="en-US" altLang="ko-KR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코드</a:t>
            </a:r>
            <a:r>
              <a:rPr lang="en-US" altLang="ko-KR" dirty="0"/>
              <a:t>, </a:t>
            </a:r>
            <a:r>
              <a:rPr lang="ko-KR" altLang="en-US" dirty="0"/>
              <a:t>마지막 사진은 </a:t>
            </a:r>
            <a:r>
              <a:rPr lang="ko-KR" altLang="en-US" dirty="0" err="1"/>
              <a:t>가우시안</a:t>
            </a:r>
            <a:r>
              <a:rPr lang="ko-KR" altLang="en-US" dirty="0"/>
              <a:t> 필터를 적용하여 노이즈를 없앤 이미지입니다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7356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</a:t>
            </a:r>
            <a:r>
              <a:rPr lang="ko-KR" altLang="en-US" dirty="0" err="1"/>
              <a:t>말씀드렸다시피</a:t>
            </a:r>
            <a:r>
              <a:rPr lang="ko-KR" altLang="en-US" dirty="0"/>
              <a:t> </a:t>
            </a:r>
            <a:r>
              <a:rPr lang="en-US" altLang="ko-KR" dirty="0" err="1"/>
              <a:t>gradient_operator</a:t>
            </a:r>
            <a:r>
              <a:rPr lang="ko-KR" altLang="en-US" dirty="0"/>
              <a:t>는 각 축에 대해 </a:t>
            </a:r>
            <a:r>
              <a:rPr lang="ko-KR" altLang="en-US" dirty="0" err="1"/>
              <a:t>컨볼루션을</a:t>
            </a:r>
            <a:r>
              <a:rPr lang="ko-KR" altLang="en-US" dirty="0"/>
              <a:t> 수행합니다</a:t>
            </a:r>
            <a:r>
              <a:rPr lang="en-US" altLang="ko-KR" dirty="0"/>
              <a:t>. </a:t>
            </a:r>
            <a:r>
              <a:rPr lang="ko-KR" altLang="en-US" dirty="0"/>
              <a:t>총 </a:t>
            </a:r>
            <a:r>
              <a:rPr lang="ko-KR" altLang="en-US" dirty="0" err="1"/>
              <a:t>두번</a:t>
            </a:r>
            <a:r>
              <a:rPr lang="ko-KR" altLang="en-US" dirty="0"/>
              <a:t> 수행하는데</a:t>
            </a:r>
            <a:r>
              <a:rPr lang="en-US" altLang="ko-KR" dirty="0"/>
              <a:t>, </a:t>
            </a:r>
            <a:r>
              <a:rPr lang="ko-KR" altLang="en-US" dirty="0"/>
              <a:t>위 </a:t>
            </a:r>
            <a:r>
              <a:rPr lang="en-US" altLang="ko-KR" dirty="0" err="1"/>
              <a:t>sobel</a:t>
            </a:r>
            <a:r>
              <a:rPr lang="en-US" altLang="ko-KR" dirty="0"/>
              <a:t>_</a:t>
            </a:r>
            <a:r>
              <a:rPr lang="ko-KR" altLang="en-US" dirty="0"/>
              <a:t>연산자를 보시면 </a:t>
            </a:r>
            <a:r>
              <a:rPr lang="en-US" altLang="ko-KR" dirty="0"/>
              <a:t>, </a:t>
            </a:r>
            <a:r>
              <a:rPr lang="ko-KR" altLang="en-US" dirty="0"/>
              <a:t>매개변수로 </a:t>
            </a:r>
            <a:r>
              <a:rPr lang="en-US" altLang="ko-KR" dirty="0"/>
              <a:t>1</a:t>
            </a:r>
            <a:r>
              <a:rPr lang="ko-KR" altLang="en-US" dirty="0"/>
              <a:t>을 받으면 </a:t>
            </a:r>
            <a:r>
              <a:rPr lang="en-US" altLang="ko-KR" dirty="0" err="1"/>
              <a:t>sobel_x</a:t>
            </a:r>
            <a:r>
              <a:rPr lang="en-US" altLang="ko-KR" dirty="0"/>
              <a:t> , </a:t>
            </a:r>
            <a:r>
              <a:rPr lang="ko-KR" altLang="en-US" dirty="0"/>
              <a:t>다른</a:t>
            </a:r>
            <a:r>
              <a:rPr lang="en-US" altLang="ko-KR" dirty="0"/>
              <a:t> </a:t>
            </a:r>
            <a:r>
              <a:rPr lang="ko-KR" altLang="en-US" dirty="0"/>
              <a:t>수를 받으면 </a:t>
            </a:r>
            <a:r>
              <a:rPr lang="en-US" altLang="ko-KR" dirty="0" err="1"/>
              <a:t>sobel_y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반환받도록</a:t>
            </a:r>
            <a:r>
              <a:rPr lang="ko-KR" altLang="en-US" dirty="0"/>
              <a:t> 설계하였습니다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</a:t>
            </a:r>
            <a:r>
              <a:rPr lang="en-US" altLang="ko-KR" dirty="0"/>
              <a:t>, </a:t>
            </a:r>
            <a:r>
              <a:rPr lang="ko-KR" altLang="en-US" dirty="0"/>
              <a:t>가중치를 받아와서 가중치의 크기에 따라 이미지에 </a:t>
            </a:r>
            <a:r>
              <a:rPr lang="en-US" altLang="ko-KR" dirty="0" err="1"/>
              <a:t>sobel_x</a:t>
            </a:r>
            <a:r>
              <a:rPr lang="ko-KR" altLang="en-US" dirty="0"/>
              <a:t>를 적용시킨 값과 </a:t>
            </a:r>
            <a:r>
              <a:rPr lang="en-US" altLang="ko-KR" dirty="0"/>
              <a:t>, </a:t>
            </a:r>
            <a:r>
              <a:rPr lang="en-US" altLang="ko-KR" dirty="0" err="1"/>
              <a:t>sobel_y</a:t>
            </a:r>
            <a:r>
              <a:rPr lang="ko-KR" altLang="en-US" dirty="0"/>
              <a:t>를 적용시킨 값을</a:t>
            </a:r>
            <a:r>
              <a:rPr lang="en-US" altLang="ko-KR" dirty="0"/>
              <a:t> </a:t>
            </a:r>
            <a:r>
              <a:rPr lang="ko-KR" altLang="en-US" dirty="0"/>
              <a:t>적절히 섞어줄 수 있는 함수를 구현하였습니다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en-US" altLang="ko-KR" dirty="0"/>
              <a:t>gradient</a:t>
            </a:r>
            <a:r>
              <a:rPr lang="ko-KR" altLang="en-US" dirty="0"/>
              <a:t>의 크기와 방향을 계산하는 함수를 구현하여 </a:t>
            </a:r>
            <a:r>
              <a:rPr lang="en-US" altLang="ko-KR" dirty="0"/>
              <a:t>1</a:t>
            </a:r>
            <a:r>
              <a:rPr lang="ko-KR" altLang="en-US" dirty="0"/>
              <a:t>을 매개변수로 받으면 크기</a:t>
            </a:r>
            <a:r>
              <a:rPr lang="en-US" altLang="ko-KR" dirty="0"/>
              <a:t>, 0</a:t>
            </a:r>
            <a:r>
              <a:rPr lang="ko-KR" altLang="en-US" dirty="0"/>
              <a:t>을 받으면 방향을 </a:t>
            </a:r>
            <a:r>
              <a:rPr lang="ko-KR" altLang="en-US" dirty="0" err="1"/>
              <a:t>반환받도록</a:t>
            </a:r>
            <a:r>
              <a:rPr lang="ko-KR" altLang="en-US" dirty="0"/>
              <a:t> 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Canny edge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 err="1"/>
              <a:t>음수냐</a:t>
            </a:r>
            <a:r>
              <a:rPr lang="ko-KR" altLang="en-US" dirty="0"/>
              <a:t> </a:t>
            </a:r>
            <a:r>
              <a:rPr lang="ko-KR" altLang="en-US" dirty="0" err="1"/>
              <a:t>양수냐보다는</a:t>
            </a:r>
            <a:r>
              <a:rPr lang="ko-KR" altLang="en-US" dirty="0"/>
              <a:t> 방향의 절대값을 필요로 하기 때문에</a:t>
            </a:r>
            <a:r>
              <a:rPr lang="en-US" altLang="ko-KR" dirty="0"/>
              <a:t>, </a:t>
            </a:r>
            <a:r>
              <a:rPr lang="ko-KR" altLang="en-US" dirty="0"/>
              <a:t>음수일 경우에는 절댓값을 씌어 값을 저장하였습니다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512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그림은 노이즈를 감소시킨 이미지에 </a:t>
            </a:r>
            <a:r>
              <a:rPr lang="ko-KR" altLang="en-US" dirty="0" err="1"/>
              <a:t>소벨</a:t>
            </a:r>
            <a:r>
              <a:rPr lang="ko-KR" altLang="en-US" dirty="0"/>
              <a:t> 연산자를 적용한 그림입니다</a:t>
            </a:r>
            <a:r>
              <a:rPr lang="en-US" altLang="ko-KR" dirty="0"/>
              <a:t>. </a:t>
            </a:r>
            <a:r>
              <a:rPr lang="ko-KR" altLang="en-US" dirty="0"/>
              <a:t>차례대로 </a:t>
            </a:r>
            <a:r>
              <a:rPr lang="en-US" altLang="ko-KR" dirty="0" err="1"/>
              <a:t>sobel_x</a:t>
            </a:r>
            <a:r>
              <a:rPr lang="en-US" altLang="ko-KR" dirty="0"/>
              <a:t> , </a:t>
            </a:r>
            <a:r>
              <a:rPr lang="en-US" altLang="ko-KR" dirty="0" err="1"/>
              <a:t>sobel_y</a:t>
            </a:r>
            <a:r>
              <a:rPr lang="en-US" altLang="ko-KR" dirty="0"/>
              <a:t> </a:t>
            </a:r>
            <a:r>
              <a:rPr lang="ko-KR" altLang="en-US" dirty="0"/>
              <a:t>를 적용 후 </a:t>
            </a:r>
            <a:r>
              <a:rPr lang="en-US" altLang="ko-KR" dirty="0"/>
              <a:t>, </a:t>
            </a:r>
            <a:r>
              <a:rPr lang="ko-KR" altLang="en-US" dirty="0"/>
              <a:t>그 두 가중치를 </a:t>
            </a:r>
            <a:r>
              <a:rPr lang="en-US" altLang="ko-KR" dirty="0"/>
              <a:t>0.5</a:t>
            </a:r>
            <a:r>
              <a:rPr lang="ko-KR" altLang="en-US" dirty="0"/>
              <a:t>로 적절히 섞은 이미지입니다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 두 그림을 보시면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x</a:t>
            </a:r>
            <a:r>
              <a:rPr lang="ko-KR" altLang="en-US" dirty="0"/>
              <a:t>축 </a:t>
            </a:r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ko-KR" altLang="en-US" dirty="0" err="1"/>
              <a:t>에지에</a:t>
            </a:r>
            <a:r>
              <a:rPr lang="ko-KR" altLang="en-US" dirty="0"/>
              <a:t> 대해 잘 잡아낸 것을 확인하실 수 있습니다</a:t>
            </a:r>
            <a:r>
              <a:rPr lang="en-US" altLang="ko-KR" dirty="0"/>
              <a:t>. </a:t>
            </a:r>
            <a:r>
              <a:rPr lang="ko-KR" altLang="en-US" dirty="0"/>
              <a:t>얼굴 부분을 보시면 직관적으로 확인하실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776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오른쪽 위의 수식을 활용하여</a:t>
            </a:r>
            <a:r>
              <a:rPr lang="en-US" altLang="ko-KR" dirty="0"/>
              <a:t>, gradient</a:t>
            </a:r>
            <a:r>
              <a:rPr lang="ko-KR" altLang="en-US" dirty="0"/>
              <a:t>의 크기와 방향을 구한 이미지입니다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479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비최대억제는 에지의 방향을 기준으로 수직인 부분과 비교한다고 했습니다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에지가 두꺼워지는 것을 방지하기 위한 방법인 것이죠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달리 보면</a:t>
            </a:r>
            <a:r>
              <a:rPr lang="en-US" altLang="ko-KR" dirty="0"/>
              <a:t>, gradient</a:t>
            </a:r>
            <a:r>
              <a:rPr lang="ko-KR" altLang="en-US" dirty="0"/>
              <a:t>의 방향을 기준으로 수평인 부분과 비교하여 값이 주변 값보다 크지 않으면 억제하는 것도 같다고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, </a:t>
            </a:r>
            <a:r>
              <a:rPr lang="ko-KR" altLang="en-US" dirty="0"/>
              <a:t>저는 이 방법을 이용하여 코드를 구현하였습니다</a:t>
            </a:r>
            <a:r>
              <a:rPr lang="en-US" altLang="ko-KR" dirty="0"/>
              <a:t>. </a:t>
            </a:r>
            <a:r>
              <a:rPr lang="ko-KR" altLang="en-US" dirty="0"/>
              <a:t>오른쪽 위에 보시면 각도에 따른 수평인 부분을 찾기 위해 모드로 나눴고</a:t>
            </a:r>
            <a:r>
              <a:rPr lang="en-US" altLang="ko-KR" dirty="0"/>
              <a:t>, </a:t>
            </a:r>
            <a:r>
              <a:rPr lang="ko-KR" altLang="en-US" dirty="0"/>
              <a:t>그 모드에 해당하는 주변 픽셀을 아래 그림에 나타내었습니다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주변 픽셀을 고려하여 억제할지 말지를 정하는 과정으로 코드를 구현하였습니다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146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목차입니다</a:t>
            </a:r>
            <a:r>
              <a:rPr lang="en-US" altLang="ko-KR" dirty="0"/>
              <a:t>. </a:t>
            </a:r>
            <a:r>
              <a:rPr lang="ko-KR" altLang="en-US" dirty="0"/>
              <a:t>순서대로</a:t>
            </a:r>
            <a:r>
              <a:rPr lang="en-US" altLang="ko-KR" dirty="0"/>
              <a:t>, </a:t>
            </a:r>
            <a:r>
              <a:rPr lang="ko-KR" altLang="en-US" dirty="0" err="1"/>
              <a:t>엣지</a:t>
            </a:r>
            <a:r>
              <a:rPr lang="ko-KR" altLang="en-US" dirty="0"/>
              <a:t> </a:t>
            </a:r>
            <a:r>
              <a:rPr lang="ko-KR" altLang="en-US" dirty="0" err="1"/>
              <a:t>디텍션과</a:t>
            </a:r>
            <a:r>
              <a:rPr lang="ko-KR" altLang="en-US" dirty="0"/>
              <a:t> </a:t>
            </a:r>
            <a:r>
              <a:rPr lang="ko-KR" altLang="en-US" dirty="0" err="1"/>
              <a:t>엣지디텍션을</a:t>
            </a:r>
            <a:r>
              <a:rPr lang="ko-KR" altLang="en-US" dirty="0"/>
              <a:t> 위한 </a:t>
            </a:r>
            <a:r>
              <a:rPr lang="ko-KR" altLang="en-US" dirty="0" err="1"/>
              <a:t>그래디언트와</a:t>
            </a:r>
            <a:r>
              <a:rPr lang="ko-KR" altLang="en-US" dirty="0"/>
              <a:t> </a:t>
            </a:r>
            <a:r>
              <a:rPr lang="ko-KR" altLang="en-US" dirty="0" err="1"/>
              <a:t>라플라시안</a:t>
            </a:r>
            <a:r>
              <a:rPr lang="ko-KR" altLang="en-US" dirty="0"/>
              <a:t> 기본적인 개념</a:t>
            </a:r>
            <a:r>
              <a:rPr lang="en-US" altLang="ko-KR" dirty="0"/>
              <a:t>,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마지막으로 </a:t>
            </a:r>
            <a:r>
              <a:rPr lang="ko-KR" altLang="en-US" dirty="0" err="1"/>
              <a:t>캐니엣지에</a:t>
            </a:r>
            <a:r>
              <a:rPr lang="ko-KR" altLang="en-US" dirty="0"/>
              <a:t> 대해 </a:t>
            </a:r>
            <a:r>
              <a:rPr lang="ko-KR" altLang="en-US" dirty="0" err="1"/>
              <a:t>설며드리겠습니다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6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구현된 코드입니다</a:t>
            </a:r>
            <a:r>
              <a:rPr lang="en-US" altLang="ko-KR" dirty="0"/>
              <a:t>. </a:t>
            </a:r>
            <a:r>
              <a:rPr lang="ko-KR" altLang="en-US" dirty="0"/>
              <a:t>앞서 </a:t>
            </a:r>
            <a:r>
              <a:rPr lang="ko-KR" altLang="en-US" dirty="0" err="1"/>
              <a:t>설명드렸듯이</a:t>
            </a:r>
            <a:r>
              <a:rPr lang="ko-KR" altLang="en-US" dirty="0"/>
              <a:t> 첫번째 박스에서 각도에 따른 코드를 구현하였고</a:t>
            </a:r>
            <a:r>
              <a:rPr lang="en-US" altLang="ko-KR" dirty="0"/>
              <a:t>, </a:t>
            </a:r>
            <a:r>
              <a:rPr lang="ko-KR" altLang="en-US" dirty="0"/>
              <a:t>두번째 박스에서 모드에 따른 주변 픽셀과의 관계를 고려하여 </a:t>
            </a:r>
            <a:r>
              <a:rPr lang="ko-KR" altLang="en-US" dirty="0" err="1"/>
              <a:t>주변픽셀보다</a:t>
            </a:r>
            <a:r>
              <a:rPr lang="ko-KR" altLang="en-US" dirty="0"/>
              <a:t> 값이 작으면 억제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그렇지 않으면 현재 픽셀 값을 그대로 저장하게끔 하였습니다</a:t>
            </a:r>
            <a:r>
              <a:rPr lang="en-US" altLang="ko-KR" dirty="0"/>
              <a:t>. </a:t>
            </a:r>
            <a:r>
              <a:rPr lang="ko-KR" altLang="en-US" dirty="0"/>
              <a:t>왼쪽 그림은 </a:t>
            </a:r>
            <a:r>
              <a:rPr lang="en-US" altLang="ko-KR" dirty="0"/>
              <a:t>gradient</a:t>
            </a:r>
            <a:r>
              <a:rPr lang="ko-KR" altLang="en-US" dirty="0"/>
              <a:t>의 크기의 값에 비최대억제를 수행한 그림입니다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988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최종 </a:t>
            </a:r>
            <a:r>
              <a:rPr lang="ko-KR" altLang="en-US" dirty="0" err="1"/>
              <a:t>에지를</a:t>
            </a:r>
            <a:r>
              <a:rPr lang="ko-KR" altLang="en-US" dirty="0"/>
              <a:t> 선정하기 위해서 </a:t>
            </a:r>
            <a:r>
              <a:rPr lang="ko-KR" altLang="en-US" dirty="0" err="1"/>
              <a:t>주변픽셀을</a:t>
            </a:r>
            <a:r>
              <a:rPr lang="ko-KR" altLang="en-US" dirty="0"/>
              <a:t> 활용하였습니다</a:t>
            </a:r>
            <a:r>
              <a:rPr lang="en-US" altLang="ko-KR" dirty="0"/>
              <a:t>. </a:t>
            </a:r>
            <a:r>
              <a:rPr lang="ko-KR" altLang="en-US" dirty="0"/>
              <a:t>픽셀 주변의 </a:t>
            </a:r>
            <a:r>
              <a:rPr lang="en-US" altLang="ko-KR" dirty="0"/>
              <a:t>8</a:t>
            </a:r>
            <a:r>
              <a:rPr lang="ko-KR" altLang="en-US" dirty="0"/>
              <a:t>개 픽셀을 참조하기 위해서</a:t>
            </a:r>
            <a:r>
              <a:rPr lang="en-US" altLang="ko-KR" dirty="0"/>
              <a:t>, </a:t>
            </a:r>
            <a:r>
              <a:rPr lang="ko-KR" altLang="en-US" dirty="0"/>
              <a:t>패딩을 씌운 후에 수행하였습니다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패딩 값은 </a:t>
            </a:r>
            <a:r>
              <a:rPr lang="en-US" altLang="ko-KR" dirty="0"/>
              <a:t>0</a:t>
            </a:r>
            <a:r>
              <a:rPr lang="ko-KR" altLang="en-US" dirty="0"/>
              <a:t>으로 선정하여</a:t>
            </a:r>
            <a:r>
              <a:rPr lang="en-US" altLang="ko-KR" dirty="0"/>
              <a:t>, </a:t>
            </a:r>
            <a:r>
              <a:rPr lang="ko-KR" altLang="en-US" dirty="0"/>
              <a:t>연결된 </a:t>
            </a:r>
            <a:r>
              <a:rPr lang="ko-KR" altLang="en-US" dirty="0" err="1"/>
              <a:t>에지로</a:t>
            </a:r>
            <a:r>
              <a:rPr lang="ko-KR" altLang="en-US" dirty="0"/>
              <a:t> 잘못 판단되지 않게끔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파란색 박스 세 개는 왼쪽 아래에 써 있는 </a:t>
            </a:r>
            <a:r>
              <a:rPr lang="ko-KR" altLang="en-US" dirty="0" err="1"/>
              <a:t>에지를</a:t>
            </a:r>
            <a:r>
              <a:rPr lang="ko-KR" altLang="en-US" dirty="0"/>
              <a:t> 검출하기 위한 세 경우의 수를 의미합니다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 빨간색 박스 안을 보시면</a:t>
            </a:r>
            <a:r>
              <a:rPr lang="en-US" altLang="ko-KR" dirty="0"/>
              <a:t>, </a:t>
            </a:r>
            <a:r>
              <a:rPr lang="ko-KR" altLang="en-US" dirty="0"/>
              <a:t>해당 픽셀의 주변 픽셀들을 확인한 뒤에</a:t>
            </a:r>
            <a:r>
              <a:rPr lang="en-US" altLang="ko-KR" dirty="0"/>
              <a:t>, </a:t>
            </a:r>
            <a:r>
              <a:rPr lang="ko-KR" altLang="en-US" dirty="0"/>
              <a:t>주변 픽셀 중 하나라도 </a:t>
            </a:r>
            <a:r>
              <a:rPr lang="en-US" altLang="ko-KR" dirty="0" err="1"/>
              <a:t>T_high</a:t>
            </a:r>
            <a:r>
              <a:rPr lang="en-US" altLang="ko-KR" dirty="0"/>
              <a:t> </a:t>
            </a:r>
            <a:r>
              <a:rPr lang="ko-KR" altLang="en-US" dirty="0" err="1"/>
              <a:t>임계값보다</a:t>
            </a:r>
            <a:r>
              <a:rPr lang="ko-KR" altLang="en-US" dirty="0"/>
              <a:t> 높으면</a:t>
            </a:r>
            <a:r>
              <a:rPr lang="en-US" altLang="ko-KR" dirty="0"/>
              <a:t>, </a:t>
            </a:r>
            <a:r>
              <a:rPr lang="ko-KR" altLang="en-US" dirty="0"/>
              <a:t>해당 픽셀의 값을 낮은 </a:t>
            </a:r>
            <a:r>
              <a:rPr lang="ko-KR" altLang="en-US" dirty="0" err="1"/>
              <a:t>엣지로</a:t>
            </a:r>
            <a:r>
              <a:rPr lang="ko-KR" altLang="en-US" dirty="0"/>
              <a:t> 설정합니다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코드에서는 높은 </a:t>
            </a:r>
            <a:r>
              <a:rPr lang="ko-KR" altLang="en-US" dirty="0" err="1"/>
              <a:t>에지와</a:t>
            </a:r>
            <a:r>
              <a:rPr lang="ko-KR" altLang="en-US" dirty="0"/>
              <a:t> 낮은 에지 모두 </a:t>
            </a:r>
            <a:r>
              <a:rPr lang="en-US" altLang="ko-KR" dirty="0"/>
              <a:t>255</a:t>
            </a:r>
            <a:r>
              <a:rPr lang="ko-KR" altLang="en-US" dirty="0"/>
              <a:t>를 주었고</a:t>
            </a:r>
            <a:r>
              <a:rPr lang="en-US" altLang="ko-KR" dirty="0"/>
              <a:t>, </a:t>
            </a:r>
            <a:r>
              <a:rPr lang="ko-KR" altLang="en-US" dirty="0" err="1"/>
              <a:t>에지로</a:t>
            </a:r>
            <a:r>
              <a:rPr lang="ko-KR" altLang="en-US" dirty="0"/>
              <a:t> 판단되지 않은 것의 픽셀은 </a:t>
            </a:r>
            <a:r>
              <a:rPr lang="en-US" altLang="ko-KR" dirty="0"/>
              <a:t>0</a:t>
            </a:r>
            <a:r>
              <a:rPr lang="ko-KR" altLang="en-US" dirty="0"/>
              <a:t>으로 설정하였습니다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405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최종 이미지입니다</a:t>
            </a:r>
            <a:r>
              <a:rPr lang="en-US" altLang="ko-KR" dirty="0"/>
              <a:t>. Threshold </a:t>
            </a:r>
            <a:r>
              <a:rPr lang="ko-KR" altLang="en-US" dirty="0"/>
              <a:t>값을 어떻게 </a:t>
            </a:r>
            <a:r>
              <a:rPr lang="ko-KR" altLang="en-US" dirty="0" err="1"/>
              <a:t>설정하느냐에</a:t>
            </a:r>
            <a:r>
              <a:rPr lang="ko-KR" altLang="en-US" dirty="0"/>
              <a:t> 따라서 살아남는 에지가 달라지는 것을 확인할 수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Low</a:t>
            </a:r>
            <a:r>
              <a:rPr lang="ko-KR" altLang="en-US" dirty="0"/>
              <a:t>와 </a:t>
            </a:r>
            <a:r>
              <a:rPr lang="en-US" altLang="ko-KR" dirty="0"/>
              <a:t>high threshold</a:t>
            </a:r>
            <a:r>
              <a:rPr lang="ko-KR" altLang="en-US" dirty="0"/>
              <a:t>를 적절하게 조절하여</a:t>
            </a:r>
            <a:r>
              <a:rPr lang="en-US" altLang="ko-KR" dirty="0"/>
              <a:t>, </a:t>
            </a:r>
            <a:r>
              <a:rPr lang="ko-KR" altLang="en-US" dirty="0"/>
              <a:t>에지가 잘 검출되도록 하는 것이 중요합니다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14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 발표는 </a:t>
            </a:r>
            <a:r>
              <a:rPr lang="ko-KR" altLang="en-US" dirty="0" err="1"/>
              <a:t>여기까지입니다</a:t>
            </a:r>
            <a:r>
              <a:rPr lang="en-US" altLang="ko-KR" dirty="0"/>
              <a:t>. </a:t>
            </a:r>
            <a:r>
              <a:rPr lang="ko-KR" altLang="en-US" dirty="0"/>
              <a:t>긴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 </a:t>
            </a:r>
            <a:r>
              <a:rPr lang="ko-KR" altLang="en-US" dirty="0"/>
              <a:t>이상으로 </a:t>
            </a:r>
            <a:r>
              <a:rPr lang="en-US" altLang="ko-KR" dirty="0"/>
              <a:t>4</a:t>
            </a:r>
            <a:r>
              <a:rPr lang="ko-KR" altLang="en-US" dirty="0"/>
              <a:t>장 리뷰를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05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Edge </a:t>
            </a:r>
            <a:r>
              <a:rPr lang="en-US" altLang="ko-KR" dirty="0" err="1"/>
              <a:t>detectio</a:t>
            </a:r>
            <a:r>
              <a:rPr lang="ko-KR" altLang="en-US" dirty="0"/>
              <a:t>이란 무엇일까요</a:t>
            </a:r>
            <a:r>
              <a:rPr lang="en-US" altLang="ko-KR" dirty="0"/>
              <a:t>? </a:t>
            </a:r>
            <a:r>
              <a:rPr lang="ko-KR" altLang="en-US" dirty="0"/>
              <a:t>윤곽선을 검출하는 기술로써</a:t>
            </a:r>
            <a:r>
              <a:rPr lang="en-US" altLang="ko-KR" dirty="0"/>
              <a:t>, </a:t>
            </a:r>
            <a:r>
              <a:rPr lang="ko-KR" altLang="en-US" dirty="0"/>
              <a:t>영상에서 </a:t>
            </a:r>
            <a:r>
              <a:rPr lang="ko-KR" altLang="en-US" dirty="0" err="1"/>
              <a:t>객채의</a:t>
            </a:r>
            <a:r>
              <a:rPr lang="ko-KR" altLang="en-US" dirty="0"/>
              <a:t> 경계를 찾기 위한 기법입니다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위해 사용하는 것이 </a:t>
            </a:r>
            <a:r>
              <a:rPr lang="en-US" altLang="ko-KR" dirty="0"/>
              <a:t>edge operator</a:t>
            </a:r>
            <a:r>
              <a:rPr lang="ko-KR" altLang="en-US" dirty="0"/>
              <a:t>인데</a:t>
            </a:r>
            <a:r>
              <a:rPr lang="en-US" altLang="ko-KR" dirty="0"/>
              <a:t>, </a:t>
            </a:r>
            <a:r>
              <a:rPr lang="ko-KR" altLang="en-US" dirty="0"/>
              <a:t>이를 이용하면</a:t>
            </a:r>
            <a:r>
              <a:rPr lang="en-US" altLang="ko-KR" dirty="0"/>
              <a:t> </a:t>
            </a:r>
            <a:r>
              <a:rPr lang="ko-KR" altLang="en-US" dirty="0"/>
              <a:t>보통 </a:t>
            </a:r>
            <a:r>
              <a:rPr lang="ko-KR" altLang="en-US" dirty="0" err="1"/>
              <a:t>엣지의</a:t>
            </a:r>
            <a:r>
              <a:rPr lang="ko-KR" altLang="en-US" dirty="0"/>
              <a:t> 위치</a:t>
            </a:r>
            <a:r>
              <a:rPr lang="en-US" altLang="ko-KR" dirty="0"/>
              <a:t>, </a:t>
            </a:r>
            <a:r>
              <a:rPr lang="ko-KR" altLang="en-US" dirty="0"/>
              <a:t>크기</a:t>
            </a:r>
            <a:r>
              <a:rPr lang="en-US" altLang="ko-KR" dirty="0"/>
              <a:t>, </a:t>
            </a:r>
            <a:r>
              <a:rPr lang="ko-KR" altLang="en-US" dirty="0"/>
              <a:t>방향을 추출할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다양한 </a:t>
            </a:r>
            <a:r>
              <a:rPr lang="en-US" altLang="ko-KR" dirty="0"/>
              <a:t>edge detection </a:t>
            </a:r>
            <a:r>
              <a:rPr lang="ko-KR" altLang="en-US" dirty="0"/>
              <a:t>기법 중</a:t>
            </a:r>
            <a:r>
              <a:rPr lang="en-US" altLang="ko-KR" dirty="0"/>
              <a:t>, </a:t>
            </a:r>
            <a:r>
              <a:rPr lang="ko-KR" altLang="en-US" dirty="0"/>
              <a:t>발표 후반부에 말씀드릴 </a:t>
            </a:r>
            <a:r>
              <a:rPr lang="en-US" altLang="ko-KR" dirty="0"/>
              <a:t>canny edge detection</a:t>
            </a:r>
            <a:r>
              <a:rPr lang="ko-KR" altLang="en-US" dirty="0"/>
              <a:t>에서의 기준을 알려드리겠습니다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Canny edge detection</a:t>
            </a:r>
            <a:r>
              <a:rPr lang="ko-KR" altLang="en-US" dirty="0"/>
              <a:t>은 총 </a:t>
            </a:r>
            <a:r>
              <a:rPr lang="en-US" altLang="ko-KR" dirty="0"/>
              <a:t>3</a:t>
            </a:r>
            <a:r>
              <a:rPr lang="ko-KR" altLang="en-US" dirty="0"/>
              <a:t>가지로 평가하며</a:t>
            </a:r>
            <a:r>
              <a:rPr lang="en-US" altLang="ko-KR" dirty="0"/>
              <a:t>, 3</a:t>
            </a:r>
            <a:r>
              <a:rPr lang="ko-KR" altLang="en-US" dirty="0"/>
              <a:t>가지가 전부 좋을 수록 좋습니다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첫 번째</a:t>
            </a:r>
            <a:r>
              <a:rPr lang="en-US" altLang="ko-KR" dirty="0"/>
              <a:t>, good detection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모든 이미지는</a:t>
            </a:r>
            <a:r>
              <a:rPr lang="en-US" altLang="ko-KR" dirty="0"/>
              <a:t> </a:t>
            </a:r>
            <a:r>
              <a:rPr lang="ko-KR" altLang="en-US" dirty="0"/>
              <a:t>이미지의 수집 과정에서 센서 노이즈</a:t>
            </a:r>
            <a:r>
              <a:rPr lang="en-US" altLang="ko-KR" dirty="0"/>
              <a:t>, </a:t>
            </a:r>
            <a:r>
              <a:rPr lang="ko-KR" altLang="en-US" dirty="0"/>
              <a:t>전송 노이즈</a:t>
            </a:r>
            <a:r>
              <a:rPr lang="en-US" altLang="ko-KR" dirty="0"/>
              <a:t>, </a:t>
            </a:r>
            <a:r>
              <a:rPr lang="ko-KR" altLang="en-US" dirty="0"/>
              <a:t>압축 노이즈</a:t>
            </a:r>
            <a:r>
              <a:rPr lang="en-US" altLang="ko-KR" dirty="0"/>
              <a:t>, </a:t>
            </a:r>
            <a:r>
              <a:rPr lang="ko-KR" altLang="en-US" dirty="0"/>
              <a:t>환경적인 요인의 노이즈</a:t>
            </a:r>
            <a:r>
              <a:rPr lang="en-US" altLang="ko-KR" dirty="0"/>
              <a:t>, </a:t>
            </a:r>
            <a:r>
              <a:rPr lang="ko-KR" altLang="en-US" dirty="0"/>
              <a:t>또는 처리과정에서의 노이즈 등</a:t>
            </a:r>
            <a:r>
              <a:rPr lang="en-US" altLang="ko-KR" dirty="0"/>
              <a:t>, </a:t>
            </a:r>
            <a:r>
              <a:rPr lang="ko-KR" altLang="en-US" dirty="0"/>
              <a:t>다양한 원인으로 인해 노이즈가 낍니다</a:t>
            </a:r>
            <a:r>
              <a:rPr lang="en-US" altLang="ko-KR" dirty="0"/>
              <a:t>. </a:t>
            </a:r>
            <a:r>
              <a:rPr lang="ko-KR" altLang="en-US" dirty="0"/>
              <a:t>그렇게 생성된 노이즈는 </a:t>
            </a:r>
            <a:r>
              <a:rPr lang="en-US" altLang="ko-KR" dirty="0"/>
              <a:t>edge point</a:t>
            </a:r>
            <a:r>
              <a:rPr lang="ko-KR" altLang="en-US" dirty="0"/>
              <a:t>가 정확한 위치를 잡기 어렵게 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/>
              <a:t>signal-to-noise ratio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 err="1"/>
              <a:t>신호대</a:t>
            </a:r>
            <a:r>
              <a:rPr lang="ko-KR" altLang="en-US" dirty="0"/>
              <a:t> 잡음 비율을 올려서 상대적인 잡음 강도를 낮출수록 </a:t>
            </a:r>
            <a:r>
              <a:rPr lang="en-US" altLang="ko-KR" dirty="0"/>
              <a:t>good detection</a:t>
            </a:r>
            <a:r>
              <a:rPr lang="ko-KR" altLang="en-US" dirty="0"/>
              <a:t>에 유리합니다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</a:t>
            </a:r>
            <a:r>
              <a:rPr lang="en-US" altLang="ko-KR" dirty="0"/>
              <a:t>,  good localization</a:t>
            </a:r>
            <a:r>
              <a:rPr lang="ko-KR" altLang="en-US" dirty="0"/>
              <a:t>입니다</a:t>
            </a:r>
            <a:r>
              <a:rPr lang="en-US" altLang="ko-KR" dirty="0"/>
              <a:t>. Edge</a:t>
            </a:r>
            <a:r>
              <a:rPr lang="ko-KR" altLang="en-US" dirty="0"/>
              <a:t>로 판단한 지점과 실제 </a:t>
            </a:r>
            <a:r>
              <a:rPr lang="en-US" altLang="ko-KR" dirty="0"/>
              <a:t>Edge</a:t>
            </a:r>
            <a:r>
              <a:rPr lang="ko-KR" altLang="en-US" dirty="0"/>
              <a:t>의 중심이 가까울 수록 좋습니다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캐니 </a:t>
            </a:r>
            <a:r>
              <a:rPr lang="ko-KR" altLang="en-US" dirty="0" err="1"/>
              <a:t>엣지</a:t>
            </a:r>
            <a:r>
              <a:rPr lang="ko-KR" altLang="en-US" dirty="0"/>
              <a:t> 검출 알고리즘이 실제 에지 위치를 정확하게 찾아내는 능력을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세 번째</a:t>
            </a:r>
            <a:r>
              <a:rPr lang="en-US" altLang="ko-KR" dirty="0"/>
              <a:t>, Edge</a:t>
            </a:r>
            <a:r>
              <a:rPr lang="ko-KR" altLang="en-US" dirty="0"/>
              <a:t>에 대해 단 하나의 응답을 해야 합니다</a:t>
            </a:r>
            <a:r>
              <a:rPr lang="en-US" altLang="ko-KR" dirty="0"/>
              <a:t>. </a:t>
            </a:r>
            <a:r>
              <a:rPr lang="ko-KR" altLang="en-US" dirty="0"/>
              <a:t>이를 위해서 후반부에 말씀드릴 </a:t>
            </a:r>
            <a:r>
              <a:rPr lang="ko-KR" altLang="en-US" dirty="0" err="1"/>
              <a:t>비최대</a:t>
            </a:r>
            <a:r>
              <a:rPr lang="ko-KR" altLang="en-US" dirty="0"/>
              <a:t> 억제 방법을 이용하면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122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Gradient</a:t>
            </a:r>
            <a:r>
              <a:rPr lang="ko-KR" altLang="en-US" dirty="0"/>
              <a:t>에 대해 먼저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위 그림에서 </a:t>
            </a:r>
            <a:r>
              <a:rPr lang="en-US" altLang="ko-KR" dirty="0"/>
              <a:t>f(x)</a:t>
            </a:r>
            <a:r>
              <a:rPr lang="ko-KR" altLang="en-US" dirty="0"/>
              <a:t>에서 빨간 선은 이미지의 </a:t>
            </a:r>
            <a:r>
              <a:rPr lang="en-US" altLang="ko-KR" dirty="0"/>
              <a:t>1</a:t>
            </a:r>
            <a:r>
              <a:rPr lang="ko-KR" altLang="en-US" dirty="0"/>
              <a:t>차원에서 픽셀의 위치가 급격하게 변화하는 부분을 나타냈습니다</a:t>
            </a:r>
            <a:r>
              <a:rPr lang="en-US" altLang="ko-KR" dirty="0"/>
              <a:t>.</a:t>
            </a:r>
            <a:r>
              <a:rPr lang="ko-KR" altLang="en-US" dirty="0"/>
              <a:t> 이걸 미분하여</a:t>
            </a:r>
            <a:r>
              <a:rPr lang="en-US" altLang="ko-KR" dirty="0"/>
              <a:t>, </a:t>
            </a:r>
            <a:r>
              <a:rPr lang="ko-KR" altLang="en-US" dirty="0"/>
              <a:t>절댓값을 씌우면 급격하게 변화하는 부분일수록 큰 값을 얻어낼 수 있습니다</a:t>
            </a:r>
            <a:r>
              <a:rPr lang="en-US" altLang="ko-KR" dirty="0"/>
              <a:t>. </a:t>
            </a:r>
            <a:r>
              <a:rPr lang="ko-KR" altLang="en-US" dirty="0"/>
              <a:t>즉 이 부분이 </a:t>
            </a:r>
            <a:r>
              <a:rPr lang="ko-KR" altLang="en-US" dirty="0" err="1"/>
              <a:t>엣지가</a:t>
            </a:r>
            <a:r>
              <a:rPr lang="ko-KR" altLang="en-US" dirty="0"/>
              <a:t> </a:t>
            </a:r>
            <a:r>
              <a:rPr lang="ko-KR" altLang="en-US" dirty="0" err="1"/>
              <a:t>되는거죠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edge</a:t>
            </a:r>
            <a:r>
              <a:rPr lang="ko-KR" altLang="en-US" dirty="0"/>
              <a:t>를 판별하는 기준인 </a:t>
            </a:r>
            <a:r>
              <a:rPr lang="en-US" altLang="ko-KR" dirty="0"/>
              <a:t>threshold</a:t>
            </a:r>
            <a:r>
              <a:rPr lang="ko-KR" altLang="en-US" dirty="0"/>
              <a:t>를 저희가 찾아서 설정해주어야 합니다</a:t>
            </a:r>
            <a:r>
              <a:rPr lang="en-US" altLang="ko-KR" dirty="0"/>
              <a:t>. </a:t>
            </a:r>
            <a:r>
              <a:rPr lang="ko-KR" altLang="en-US" dirty="0"/>
              <a:t>이 값에 따라 </a:t>
            </a:r>
            <a:r>
              <a:rPr lang="ko-KR" altLang="en-US" dirty="0" err="1"/>
              <a:t>엣지의</a:t>
            </a:r>
            <a:r>
              <a:rPr lang="ko-KR" altLang="en-US" dirty="0"/>
              <a:t> 기준이 바뀌게 되는 거죠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gradient</a:t>
            </a:r>
            <a:r>
              <a:rPr lang="ko-KR" altLang="en-US" dirty="0"/>
              <a:t>를 수행함에 있어서 </a:t>
            </a:r>
            <a:r>
              <a:rPr lang="en-US" altLang="ko-KR" dirty="0"/>
              <a:t>2</a:t>
            </a:r>
            <a:r>
              <a:rPr lang="ko-KR" altLang="en-US" dirty="0"/>
              <a:t>차원에서 </a:t>
            </a:r>
            <a:r>
              <a:rPr lang="ko-KR" altLang="en-US" dirty="0" err="1"/>
              <a:t>수행해야하므로</a:t>
            </a:r>
            <a:r>
              <a:rPr lang="en-US" altLang="ko-KR" dirty="0"/>
              <a:t>, </a:t>
            </a:r>
            <a:r>
              <a:rPr lang="ko-KR" altLang="en-US" dirty="0" err="1"/>
              <a:t>컨볼루션을</a:t>
            </a:r>
            <a:r>
              <a:rPr lang="ko-KR" altLang="en-US" dirty="0"/>
              <a:t> 총 두 번 </a:t>
            </a:r>
            <a:r>
              <a:rPr lang="ko-KR" altLang="en-US" dirty="0" err="1"/>
              <a:t>수행해야합니다</a:t>
            </a:r>
            <a:r>
              <a:rPr lang="en-US" altLang="ko-KR" dirty="0"/>
              <a:t>. </a:t>
            </a:r>
            <a:r>
              <a:rPr lang="ko-KR" altLang="en-US" dirty="0"/>
              <a:t>마지막으로 각 픽셀에 대한 미분 값이 픽셀 값 자체에 의존하기 때문에 </a:t>
            </a:r>
            <a:r>
              <a:rPr lang="en-US" altLang="ko-KR" dirty="0" err="1"/>
              <a:t>gradient_operator</a:t>
            </a:r>
            <a:r>
              <a:rPr lang="ko-KR" altLang="en-US" dirty="0"/>
              <a:t>는 </a:t>
            </a:r>
            <a:r>
              <a:rPr lang="en-US" altLang="ko-KR" dirty="0"/>
              <a:t>non-linear operator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419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픽셀값은</a:t>
            </a:r>
            <a:r>
              <a:rPr lang="ko-KR" altLang="en-US" dirty="0"/>
              <a:t> 기본적으로 검은색이 </a:t>
            </a:r>
            <a:r>
              <a:rPr lang="en-US" altLang="ko-KR" dirty="0"/>
              <a:t>0, </a:t>
            </a:r>
            <a:r>
              <a:rPr lang="ko-KR" altLang="en-US" dirty="0"/>
              <a:t>흰색이 </a:t>
            </a:r>
            <a:r>
              <a:rPr lang="en-US" altLang="ko-KR" dirty="0"/>
              <a:t>255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ko-KR" altLang="en-US" dirty="0" err="1"/>
              <a:t>그레디언트의</a:t>
            </a:r>
            <a:r>
              <a:rPr lang="ko-KR" altLang="en-US" dirty="0"/>
              <a:t> 방향은 기울기가 급격하게 변하는 쪽에서도</a:t>
            </a:r>
            <a:r>
              <a:rPr lang="en-US" altLang="ko-KR" dirty="0"/>
              <a:t>, </a:t>
            </a:r>
            <a:r>
              <a:rPr lang="ko-KR" altLang="en-US" dirty="0"/>
              <a:t>값이 커지는 쪽으로 변화하게 됩니다</a:t>
            </a:r>
            <a:r>
              <a:rPr lang="en-US" altLang="ko-KR" dirty="0"/>
              <a:t>.</a:t>
            </a:r>
            <a:r>
              <a:rPr lang="ko-KR" altLang="en-US" dirty="0"/>
              <a:t> 따라서 직관적으로는</a:t>
            </a:r>
            <a:r>
              <a:rPr lang="en-US" altLang="ko-KR" dirty="0"/>
              <a:t>, </a:t>
            </a:r>
            <a:r>
              <a:rPr lang="ko-KR" altLang="en-US" dirty="0"/>
              <a:t>검은색에서 흰색 방향으로 </a:t>
            </a:r>
            <a:r>
              <a:rPr lang="ko-KR" altLang="en-US" dirty="0" err="1"/>
              <a:t>그레디언트의</a:t>
            </a:r>
            <a:r>
              <a:rPr lang="ko-KR" altLang="en-US" dirty="0"/>
              <a:t> 방향이 형성됩니다</a:t>
            </a:r>
            <a:r>
              <a:rPr lang="en-US" altLang="ko-KR" dirty="0"/>
              <a:t>. </a:t>
            </a:r>
            <a:r>
              <a:rPr lang="ko-KR" altLang="en-US" dirty="0"/>
              <a:t>그럼 이 값과 크기는 어떻게 구할까요</a:t>
            </a:r>
            <a:r>
              <a:rPr lang="en-US" altLang="ko-KR" dirty="0"/>
              <a:t>? </a:t>
            </a:r>
            <a:r>
              <a:rPr lang="ko-KR" altLang="en-US" dirty="0"/>
              <a:t>앞서 설명한 각 축으로의 두 번의 </a:t>
            </a:r>
            <a:r>
              <a:rPr lang="ko-KR" altLang="en-US" dirty="0" err="1"/>
              <a:t>컨볼루션으로</a:t>
            </a:r>
            <a:r>
              <a:rPr lang="ko-KR" altLang="en-US" dirty="0"/>
              <a:t> 얻은 값을 이용하여 위의 식과 같이 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7258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그레디언트</a:t>
            </a:r>
            <a:r>
              <a:rPr lang="ko-KR" altLang="en-US" dirty="0"/>
              <a:t> 필터를 구하는 과정을 수식적으로 증명해보았습니다</a:t>
            </a:r>
            <a:r>
              <a:rPr lang="en-US" altLang="ko-KR" dirty="0"/>
              <a:t>. </a:t>
            </a:r>
            <a:r>
              <a:rPr lang="ko-KR" altLang="en-US" dirty="0"/>
              <a:t>양쪽에서 수렴하는 필터를 </a:t>
            </a:r>
            <a:r>
              <a:rPr lang="ko-KR" altLang="en-US" dirty="0" err="1"/>
              <a:t>구현하는게</a:t>
            </a:r>
            <a:r>
              <a:rPr lang="ko-KR" altLang="en-US" dirty="0"/>
              <a:t> 정확하므로</a:t>
            </a:r>
            <a:r>
              <a:rPr lang="en-US" altLang="ko-KR" dirty="0"/>
              <a:t>, </a:t>
            </a:r>
            <a:r>
              <a:rPr lang="ko-KR" altLang="en-US" dirty="0"/>
              <a:t>왼쪽과 오른쪽</a:t>
            </a:r>
            <a:r>
              <a:rPr lang="en-US" altLang="ko-KR" dirty="0"/>
              <a:t>, </a:t>
            </a:r>
            <a:r>
              <a:rPr lang="ko-KR" altLang="en-US" dirty="0"/>
              <a:t>각 방향에서 수렴하는 미분연산을 더하여 </a:t>
            </a:r>
            <a:r>
              <a:rPr lang="en-US" altLang="ko-KR" dirty="0"/>
              <a:t>2</a:t>
            </a:r>
            <a:r>
              <a:rPr lang="ko-KR" altLang="en-US" dirty="0"/>
              <a:t>로 나누었습니다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영상은 픽셀간 거리의 최소 단위가 </a:t>
            </a:r>
            <a:r>
              <a:rPr lang="en-US" altLang="ko-KR" dirty="0"/>
              <a:t>1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ko-KR" altLang="en-US" dirty="0"/>
              <a:t>라운드 </a:t>
            </a:r>
            <a:r>
              <a:rPr lang="en-US" altLang="ko-KR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로 바꿔주었습니다</a:t>
            </a:r>
            <a:r>
              <a:rPr lang="en-US" altLang="ko-KR" dirty="0"/>
              <a:t>. </a:t>
            </a:r>
            <a:r>
              <a:rPr lang="ko-KR" altLang="en-US" dirty="0"/>
              <a:t>그렇게 수식이 구현되었는데</a:t>
            </a:r>
            <a:r>
              <a:rPr lang="en-US" altLang="ko-KR" dirty="0"/>
              <a:t>, </a:t>
            </a:r>
            <a:r>
              <a:rPr lang="ko-KR" altLang="en-US" dirty="0"/>
              <a:t>여기에서 </a:t>
            </a:r>
            <a:r>
              <a:rPr lang="ko-KR" altLang="en-US" dirty="0" err="1"/>
              <a:t>픽셀간의</a:t>
            </a:r>
            <a:r>
              <a:rPr lang="ko-KR" altLang="en-US" dirty="0"/>
              <a:t> 상대적인 기울기가 중요한 것이지</a:t>
            </a:r>
            <a:r>
              <a:rPr lang="en-US" altLang="ko-KR" dirty="0"/>
              <a:t>, </a:t>
            </a:r>
            <a:r>
              <a:rPr lang="ko-KR" altLang="en-US" dirty="0"/>
              <a:t>기울기의 크기 그 자체가 중요한 것은 아니기때문에</a:t>
            </a:r>
            <a:r>
              <a:rPr lang="en-US" altLang="ko-KR" dirty="0"/>
              <a:t>, </a:t>
            </a:r>
            <a:r>
              <a:rPr lang="ko-KR" altLang="en-US" dirty="0"/>
              <a:t>다음과 같이 표현하였습니다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33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미분연산을 이용한 다양한 </a:t>
            </a:r>
            <a:r>
              <a:rPr lang="en-US" altLang="ko-KR" dirty="0"/>
              <a:t>operator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로버츠</a:t>
            </a:r>
            <a:r>
              <a:rPr lang="en-US" altLang="ko-KR" dirty="0"/>
              <a:t>, </a:t>
            </a:r>
            <a:r>
              <a:rPr lang="ko-KR" altLang="en-US" dirty="0" err="1"/>
              <a:t>프리휫</a:t>
            </a:r>
            <a:r>
              <a:rPr lang="en-US" altLang="ko-KR" dirty="0"/>
              <a:t>, </a:t>
            </a:r>
            <a:r>
              <a:rPr lang="ko-KR" altLang="en-US" dirty="0" err="1"/>
              <a:t>소벨등</a:t>
            </a:r>
            <a:r>
              <a:rPr lang="ko-KR" altLang="en-US" dirty="0"/>
              <a:t> 다양한 연산자가 있는데</a:t>
            </a:r>
            <a:r>
              <a:rPr lang="en-US" altLang="ko-KR" dirty="0"/>
              <a:t>, </a:t>
            </a:r>
            <a:r>
              <a:rPr lang="ko-KR" altLang="en-US" dirty="0"/>
              <a:t>각 축에 대한 연산이므로 세 필터 모두 서로 수직인 것을 확인 할 수 있습니다</a:t>
            </a:r>
            <a:r>
              <a:rPr lang="en-US" altLang="ko-KR" dirty="0"/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/>
              <a:t>저는 이중에서도 후에 말씀드릴 </a:t>
            </a:r>
            <a:r>
              <a:rPr lang="en-US" altLang="ko-KR" dirty="0"/>
              <a:t>canny edge</a:t>
            </a:r>
            <a:r>
              <a:rPr lang="ko-KR" altLang="en-US" dirty="0"/>
              <a:t>에서 사용될 </a:t>
            </a:r>
            <a:r>
              <a:rPr lang="en-US" altLang="ko-KR" dirty="0" err="1"/>
              <a:t>sobel</a:t>
            </a:r>
            <a:r>
              <a:rPr lang="en-US" altLang="ko-KR" dirty="0"/>
              <a:t> operator</a:t>
            </a:r>
            <a:r>
              <a:rPr lang="ko-KR" altLang="en-US" dirty="0"/>
              <a:t>에 대해 자세히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altLang="ko-KR" dirty="0"/>
              <a:t>Sobel operator</a:t>
            </a:r>
            <a:r>
              <a:rPr lang="ko-KR" altLang="en-US" dirty="0"/>
              <a:t>는 앞서 사용한 중앙 차분을 사용합니다</a:t>
            </a:r>
            <a:r>
              <a:rPr lang="en-US" altLang="ko-KR" dirty="0"/>
              <a:t>. </a:t>
            </a:r>
            <a:r>
              <a:rPr lang="ko-KR" altLang="en-US" dirty="0"/>
              <a:t>이는 이전 및 </a:t>
            </a:r>
            <a:r>
              <a:rPr lang="ko-KR" altLang="en-US" dirty="0" err="1"/>
              <a:t>이후픽셀의</a:t>
            </a:r>
            <a:r>
              <a:rPr lang="ko-KR" altLang="en-US" dirty="0"/>
              <a:t> 밝기를 사용하여 중앙 픽셀에서의 변화율을 계산하므로</a:t>
            </a:r>
            <a:r>
              <a:rPr lang="en-US" altLang="ko-KR" dirty="0"/>
              <a:t>, </a:t>
            </a:r>
            <a:r>
              <a:rPr lang="ko-KR" altLang="en-US" dirty="0"/>
              <a:t>주변 픽셀의 노이즈가 서로 상쇄되는 효과가 있습니다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ko-KR" altLang="en-US" dirty="0"/>
              <a:t>주변 픽셀을 고려하므로</a:t>
            </a:r>
            <a:r>
              <a:rPr lang="en-US" altLang="ko-KR" dirty="0"/>
              <a:t>, </a:t>
            </a:r>
            <a:r>
              <a:rPr lang="ko-KR" altLang="en-US" dirty="0"/>
              <a:t>에지가 부드럽게 변하는 경우에도 적절한 </a:t>
            </a:r>
            <a:r>
              <a:rPr lang="ko-KR" altLang="en-US" dirty="0" err="1"/>
              <a:t>그레디언트를</a:t>
            </a:r>
            <a:r>
              <a:rPr lang="ko-KR" altLang="en-US" dirty="0"/>
              <a:t> 얻을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99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필터 사이즈에 따라 달라지는 특성에 대해 설명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필터 사이즈가 커질수록 필터가 적용되는 지역에 대한 정보의 공간적인 해상도가 감소하기 때문에</a:t>
            </a:r>
            <a:r>
              <a:rPr lang="en-US" altLang="ko-KR" dirty="0"/>
              <a:t>, </a:t>
            </a:r>
            <a:r>
              <a:rPr lang="ko-KR" altLang="en-US" dirty="0"/>
              <a:t>에지나 특징의 정확한 위치를 찾는 데</a:t>
            </a:r>
            <a:r>
              <a:rPr lang="en-US" altLang="ko-KR" dirty="0"/>
              <a:t>, </a:t>
            </a:r>
            <a:r>
              <a:rPr lang="ko-KR" altLang="en-US" dirty="0"/>
              <a:t>어려움이 생기고</a:t>
            </a:r>
            <a:r>
              <a:rPr lang="en-US" altLang="ko-KR" dirty="0"/>
              <a:t>, </a:t>
            </a:r>
            <a:r>
              <a:rPr lang="ko-KR" altLang="en-US" dirty="0"/>
              <a:t>에지의 위치를 정확하게 식별하기 어려워집니다</a:t>
            </a:r>
            <a:r>
              <a:rPr lang="en-US" altLang="ko-KR" dirty="0"/>
              <a:t>. </a:t>
            </a:r>
            <a:r>
              <a:rPr lang="ko-KR" altLang="en-US" dirty="0"/>
              <a:t>이는 </a:t>
            </a:r>
            <a:r>
              <a:rPr lang="en-US" altLang="ko-KR" dirty="0"/>
              <a:t>poor localization</a:t>
            </a:r>
            <a:r>
              <a:rPr lang="ko-KR" altLang="en-US" dirty="0"/>
              <a:t>으로 이어집니다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/>
              <a:t>필터가 커질수록 더 많은 주변 픽셀을 고려하여 필터링을 수행하므로</a:t>
            </a:r>
            <a:r>
              <a:rPr lang="en-US" altLang="ko-KR" dirty="0"/>
              <a:t>, </a:t>
            </a:r>
            <a:r>
              <a:rPr lang="ko-KR" altLang="en-US" dirty="0"/>
              <a:t>노이즈에 둔감합니다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필터가 커질수록 전체적인 특징이나 패턴을 감지할 수 있는 능력이 향상됩니다</a:t>
            </a:r>
            <a:r>
              <a:rPr lang="en-US" altLang="ko-KR" dirty="0"/>
              <a:t>. </a:t>
            </a:r>
            <a:r>
              <a:rPr lang="ko-KR" altLang="en-US" dirty="0"/>
              <a:t>이는 작은 세부사항보다는 더 큰 구조를 감지하므로 좋은 검출 능력을 갖게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48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라플라시안에</a:t>
            </a:r>
            <a:r>
              <a:rPr lang="ko-KR" altLang="en-US" dirty="0"/>
              <a:t> 대해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 err="1"/>
              <a:t>라플라시안은</a:t>
            </a:r>
            <a:r>
              <a:rPr lang="ko-KR" altLang="en-US" dirty="0"/>
              <a:t> 미분을 두 번 수행합니다</a:t>
            </a:r>
            <a:r>
              <a:rPr lang="en-US" altLang="ko-KR" dirty="0"/>
              <a:t>. </a:t>
            </a:r>
            <a:r>
              <a:rPr lang="ko-KR" altLang="en-US" dirty="0"/>
              <a:t>이는 즉</a:t>
            </a:r>
            <a:r>
              <a:rPr lang="en-US" altLang="ko-KR" dirty="0"/>
              <a:t>, f(x)</a:t>
            </a:r>
            <a:r>
              <a:rPr lang="ko-KR" altLang="en-US" dirty="0"/>
              <a:t>에서 이미지가 가장 급격하게 변하는 부분이 </a:t>
            </a:r>
            <a:r>
              <a:rPr lang="en-US" altLang="ko-KR" dirty="0"/>
              <a:t>0</a:t>
            </a:r>
            <a:r>
              <a:rPr lang="ko-KR" altLang="en-US" dirty="0"/>
              <a:t>으로 </a:t>
            </a:r>
            <a:r>
              <a:rPr lang="ko-KR" altLang="en-US" dirty="0" err="1"/>
              <a:t>매핑됩니다</a:t>
            </a:r>
            <a:r>
              <a:rPr lang="en-US" altLang="ko-KR" dirty="0"/>
              <a:t>. </a:t>
            </a:r>
            <a:r>
              <a:rPr lang="ko-KR" altLang="en-US" dirty="0"/>
              <a:t> 그래서</a:t>
            </a:r>
            <a:r>
              <a:rPr lang="en-US" altLang="ko-KR" dirty="0"/>
              <a:t>, </a:t>
            </a:r>
            <a:r>
              <a:rPr lang="ko-KR" altLang="en-US" dirty="0"/>
              <a:t>값이 </a:t>
            </a:r>
            <a:r>
              <a:rPr lang="en-US" altLang="ko-KR" dirty="0"/>
              <a:t>0</a:t>
            </a:r>
            <a:r>
              <a:rPr lang="ko-KR" altLang="en-US" dirty="0"/>
              <a:t>이 된 곳이 바로</a:t>
            </a:r>
            <a:r>
              <a:rPr lang="en-US" altLang="ko-KR" dirty="0"/>
              <a:t>, </a:t>
            </a:r>
            <a:r>
              <a:rPr lang="ko-KR" altLang="en-US" dirty="0" err="1"/>
              <a:t>엣지의</a:t>
            </a:r>
            <a:r>
              <a:rPr lang="ko-KR" altLang="en-US" dirty="0"/>
              <a:t> 위치가 되는 것입니다</a:t>
            </a:r>
            <a:r>
              <a:rPr lang="en-US" altLang="ko-KR" dirty="0"/>
              <a:t>. 0</a:t>
            </a:r>
            <a:r>
              <a:rPr lang="ko-KR" altLang="en-US" dirty="0"/>
              <a:t>인 부분이 </a:t>
            </a:r>
            <a:r>
              <a:rPr lang="ko-KR" altLang="en-US" dirty="0" err="1"/>
              <a:t>엣지의</a:t>
            </a:r>
            <a:r>
              <a:rPr lang="ko-KR" altLang="en-US" dirty="0"/>
              <a:t> 위치가 된다는 것은</a:t>
            </a:r>
            <a:r>
              <a:rPr lang="en-US" altLang="ko-KR" dirty="0"/>
              <a:t>, gradient operator</a:t>
            </a:r>
            <a:r>
              <a:rPr lang="ko-KR" altLang="en-US" dirty="0"/>
              <a:t>와는 다르게</a:t>
            </a:r>
            <a:r>
              <a:rPr lang="en-US" altLang="ko-KR" dirty="0"/>
              <a:t>, Threshold</a:t>
            </a:r>
            <a:r>
              <a:rPr lang="ko-KR" altLang="en-US" dirty="0"/>
              <a:t>값을 따로 찾아주지 않아도 됩니다</a:t>
            </a:r>
            <a:r>
              <a:rPr lang="en-US" altLang="ko-KR" dirty="0"/>
              <a:t>. </a:t>
            </a:r>
            <a:r>
              <a:rPr lang="ko-KR" altLang="en-US" dirty="0"/>
              <a:t>그리고</a:t>
            </a:r>
            <a:r>
              <a:rPr lang="en-US" altLang="ko-KR" dirty="0"/>
              <a:t>, </a:t>
            </a:r>
            <a:r>
              <a:rPr lang="ko-KR" altLang="en-US" dirty="0" err="1"/>
              <a:t>라플라시안</a:t>
            </a:r>
            <a:r>
              <a:rPr lang="ko-KR" altLang="en-US" dirty="0"/>
              <a:t> 연산은 이차 미분 특성상 </a:t>
            </a:r>
            <a:r>
              <a:rPr lang="en-US" altLang="ko-KR" dirty="0"/>
              <a:t>edge </a:t>
            </a:r>
            <a:r>
              <a:rPr lang="ko-KR" altLang="en-US" dirty="0"/>
              <a:t>주변 모든 기울기의 합이 </a:t>
            </a:r>
            <a:r>
              <a:rPr lang="en-US" altLang="ko-KR" dirty="0"/>
              <a:t>0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이는</a:t>
            </a:r>
            <a:r>
              <a:rPr lang="en-US" altLang="ko-KR" dirty="0"/>
              <a:t>, </a:t>
            </a:r>
            <a:r>
              <a:rPr lang="ko-KR" altLang="en-US" dirty="0"/>
              <a:t>필터의 각 요소의 모든 합이 </a:t>
            </a:r>
            <a:r>
              <a:rPr lang="en-US" altLang="ko-KR" dirty="0"/>
              <a:t>0</a:t>
            </a:r>
            <a:r>
              <a:rPr lang="ko-KR" altLang="en-US" dirty="0"/>
              <a:t>이 된다는 것을 알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, </a:t>
            </a:r>
            <a:r>
              <a:rPr lang="ko-KR" altLang="en-US" dirty="0" err="1"/>
              <a:t>라플라시안은</a:t>
            </a:r>
            <a:r>
              <a:rPr lang="ko-KR" altLang="en-US" dirty="0"/>
              <a:t> 주변 픽셀과의 차이를 계산하므로</a:t>
            </a:r>
            <a:r>
              <a:rPr lang="en-US" altLang="ko-KR" dirty="0"/>
              <a:t>, </a:t>
            </a:r>
            <a:r>
              <a:rPr lang="ko-KR" altLang="en-US" dirty="0" err="1"/>
              <a:t>컨볼루션을</a:t>
            </a:r>
            <a:r>
              <a:rPr lang="ko-KR" altLang="en-US" dirty="0"/>
              <a:t> 한번만 수행해도 됩니다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앞서 </a:t>
            </a:r>
            <a:r>
              <a:rPr lang="ko-KR" altLang="en-US" dirty="0" err="1"/>
              <a:t>설명드린</a:t>
            </a:r>
            <a:r>
              <a:rPr lang="ko-KR" altLang="en-US" dirty="0"/>
              <a:t> 모든 요소의 합이 </a:t>
            </a:r>
            <a:r>
              <a:rPr lang="en-US" altLang="ko-KR" dirty="0"/>
              <a:t>0</a:t>
            </a:r>
            <a:r>
              <a:rPr lang="ko-KR" altLang="en-US" dirty="0"/>
              <a:t>이 된다는 것은 고정된 상수라는 것을 의미하고</a:t>
            </a:r>
            <a:r>
              <a:rPr lang="en-US" altLang="ko-KR" dirty="0"/>
              <a:t>, </a:t>
            </a:r>
            <a:r>
              <a:rPr lang="ko-KR" altLang="en-US" dirty="0"/>
              <a:t>이는 즉 </a:t>
            </a:r>
            <a:r>
              <a:rPr lang="en-US" altLang="ko-KR" dirty="0"/>
              <a:t>Laplacian operator</a:t>
            </a:r>
            <a:r>
              <a:rPr lang="ko-KR" altLang="en-US" dirty="0"/>
              <a:t>가 선형 연산자라는 것을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410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76DC0-094E-4640-28F1-CD6E40F1D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DCEE54-E9A2-02A7-A7CE-11F4F18D4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52CE-F53C-928E-4B76-BBCF6AD0D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E1447-7F44-0513-CF30-BC6C8BB9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48BC0-28AD-A222-FDDB-3CBF5C63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71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116604-F2C9-4660-BFCF-76049C684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9A4A2C-8E13-13F1-3D37-6CEB561F8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D861E-5873-AD36-A7DE-05476B21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137955-99D9-4D82-CA8C-BDC793CAD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A95ED-BD61-C64E-254A-DF1F5505D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64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678C3E-6716-BE8A-B3E1-18F888AD4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50DFC-FA7A-FC40-65B0-84F528A3F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6177EB-B225-96B4-20F6-482490649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A4BCB3-1869-F720-3450-C5587AA5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55D45-331A-5200-9D5B-8857B00E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52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C1FAC-F75B-2711-3A04-5A06C10CB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F659A-0A60-6A66-3C30-722A2DAFD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E63C18-0736-B40B-9D9D-10EBFA402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28B4F-6165-2797-BFFF-751DABE19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ED742E-6CDC-334C-4AE1-FC8D06D12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964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D41E56-74C7-3BEA-7585-463B8CDA5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EB11C-1152-F6A8-424D-0CE0D08E4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7AF6F-3836-880D-B6B4-BAD26159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F9A7BE-3B47-929A-6088-3B2E0B2C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6440EF-FD6F-7607-A758-46DCB450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68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9D926D-19AC-72DE-65CA-AADD7DC06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3A45F1-A25B-F72A-1167-42CD65F67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18E2D1-0B55-8BBB-0726-4819D3BC5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D18DBE-E897-8290-309C-9DB7491FC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83C609-B6F6-A8F8-FB9D-7D649E819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10D5F1-EEED-08C7-E790-08D2458EB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4C642C-730A-C06E-DC75-0FAE508D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8D82BF-6041-9B31-78CD-9AF406E9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44D2A6-A474-7E29-B055-4E3E010D7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00D5C9-FAD9-7E51-951F-89000542C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726403A-01BE-A650-17AA-64EB83844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2064F60-7BEA-3B54-6DEC-936321510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58259F-741D-2ED9-F0BB-38FD1473E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BE1EC8-099A-8E2E-FA5F-22B0CA07A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902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5DE9A-A136-1601-D981-EF16A705E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88C9C7A-71EC-8F26-8806-7CD6BF36B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CBF198E-26F5-0DE7-F7EB-15AF6F65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A4D1FB-0E30-FCA7-E671-61FAAB56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03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9CE7A92-31AC-FF08-3254-53BEB9266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F2EEA0-01EB-45BF-003F-FBE95E917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1D79F2-914D-0A22-2ACD-BF30E864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857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09468-5E2D-BC47-E1DC-74DE641A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D6BD3-FB8E-8D42-366B-4DFECDB2D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7408B0-1A6A-112F-245F-C12DAB78C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3EEAF-135C-0D8D-DEFE-02D4C962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503D62-701C-F9FF-0033-C7850F33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93C42F-6548-246B-AC55-E3D97BDE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9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D4493-CD5A-F3E4-95C8-2CEFD65B0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72F8D1-A177-B15A-B1D8-407341D1EC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007EA1-286C-1B1E-6550-EF49BDC8DE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916BF4-C7EA-2686-440A-14F1E8295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C73E712-064E-6682-7822-88F69130C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E4BA0B-F001-EDF2-088A-4A2FAAA22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9530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CC1639-CA79-184D-BA88-6ED8DACB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C9FA3F-C5A4-C677-2242-DB0FECAB5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01D31-73BD-0B2C-76AC-8FF5151E5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334FD9-3AB2-4574-B675-BFF47B0B35AD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747D05-A6FE-3F75-B88E-1C9291FC2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93566A-2D76-ECC7-7B71-95500FB33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1F3CB-0F29-4645-B965-348A659D8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005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3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0" Type="http://schemas.openxmlformats.org/officeDocument/2006/relationships/image" Target="../media/image47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3504579" y="2337560"/>
            <a:ext cx="329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Computer Vision and Deep Learning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A6841-D0C6-5432-656F-7894BAD04328}"/>
              </a:ext>
            </a:extLst>
          </p:cNvPr>
          <p:cNvSpPr txBox="1"/>
          <p:nvPr/>
        </p:nvSpPr>
        <p:spPr>
          <a:xfrm>
            <a:off x="6917873" y="3722554"/>
            <a:ext cx="10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Ch 04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C1FDB-DC97-F47B-2539-9A19023A569F}"/>
              </a:ext>
            </a:extLst>
          </p:cNvPr>
          <p:cNvSpPr txBox="1"/>
          <p:nvPr/>
        </p:nvSpPr>
        <p:spPr>
          <a:xfrm>
            <a:off x="8621486" y="578762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강명묵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33F30-6D52-4762-B4B6-8EFE3BF468BC}"/>
              </a:ext>
            </a:extLst>
          </p:cNvPr>
          <p:cNvSpPr/>
          <p:nvPr/>
        </p:nvSpPr>
        <p:spPr>
          <a:xfrm rot="5400000" flipV="1">
            <a:off x="5662447" y="3192314"/>
            <a:ext cx="2272303" cy="44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4441F-A7BE-E339-172A-8BA706633715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3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6890327" cy="65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600" b="0" i="0" smtClean="0">
                        <a:latin typeface="Cambria Math" panose="02040503050406030204" pitchFamily="18" charset="0"/>
                      </a:rPr>
                      <m:t>aplacian</m:t>
                    </m:r>
                    <m:r>
                      <m:rPr>
                        <m:nor/>
                      </m:rPr>
                      <a:rPr lang="en-US" altLang="ko-KR" sz="3600" b="1" dirty="0" smtClean="0"/>
                      <m:t>(</m:t>
                    </m:r>
                    <m:sSup>
                      <m:sSup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600" b="1" i="1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3600" b="1" dirty="0"/>
                      <m:t>)</m:t>
                    </m:r>
                  </m:oMath>
                </a14:m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6890327" cy="658898"/>
              </a:xfrm>
              <a:prstGeom prst="rect">
                <a:avLst/>
              </a:prstGeom>
              <a:blipFill>
                <a:blip r:embed="rId5"/>
                <a:stretch>
                  <a:fillRect l="-2655" t="-12037" b="-34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CF5B04-E67A-330B-623C-96A03A8A86F9}"/>
              </a:ext>
            </a:extLst>
          </p:cNvPr>
          <p:cNvSpPr/>
          <p:nvPr/>
        </p:nvSpPr>
        <p:spPr>
          <a:xfrm>
            <a:off x="7298836" y="3184681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E0B4BE-370C-2903-383B-2B6C066CA37A}"/>
              </a:ext>
            </a:extLst>
          </p:cNvPr>
          <p:cNvSpPr/>
          <p:nvPr/>
        </p:nvSpPr>
        <p:spPr>
          <a:xfrm rot="5400000">
            <a:off x="5566546" y="5227074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503C48-ECC4-B934-6821-F0A1BD696394}"/>
              </a:ext>
            </a:extLst>
          </p:cNvPr>
          <p:cNvSpPr/>
          <p:nvPr/>
        </p:nvSpPr>
        <p:spPr>
          <a:xfrm>
            <a:off x="9739174" y="3751311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B7819-68F0-C6C5-CE5F-1084F8ACC992}"/>
              </a:ext>
            </a:extLst>
          </p:cNvPr>
          <p:cNvSpPr/>
          <p:nvPr/>
        </p:nvSpPr>
        <p:spPr>
          <a:xfrm rot="5400000">
            <a:off x="8686662" y="5224931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AAC5C-CA75-48BF-B5C2-53CECFA5DF29}"/>
              </a:ext>
            </a:extLst>
          </p:cNvPr>
          <p:cNvSpPr/>
          <p:nvPr/>
        </p:nvSpPr>
        <p:spPr>
          <a:xfrm>
            <a:off x="774684" y="2099322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D47AA-E773-14BB-FCA3-0D04B791B21A}"/>
              </a:ext>
            </a:extLst>
          </p:cNvPr>
          <p:cNvSpPr/>
          <p:nvPr/>
        </p:nvSpPr>
        <p:spPr>
          <a:xfrm>
            <a:off x="146035" y="776528"/>
            <a:ext cx="5546090" cy="247966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6DF3D-F4A1-CDED-4690-A2596E0896D3}"/>
                  </a:ext>
                </a:extLst>
              </p:cNvPr>
              <p:cNvSpPr txBox="1"/>
              <p:nvPr/>
            </p:nvSpPr>
            <p:spPr>
              <a:xfrm>
                <a:off x="3328723" y="3243508"/>
                <a:ext cx="2096262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derivative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96DF3D-F4A1-CDED-4690-A2596E08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8723" y="3243508"/>
                <a:ext cx="2096262" cy="379784"/>
              </a:xfrm>
              <a:prstGeom prst="rect">
                <a:avLst/>
              </a:prstGeom>
              <a:blipFill>
                <a:blip r:embed="rId7"/>
                <a:stretch>
                  <a:fillRect t="-4839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4F76886D-9B08-E5B1-AE92-9B5C89800120}"/>
              </a:ext>
            </a:extLst>
          </p:cNvPr>
          <p:cNvSpPr/>
          <p:nvPr/>
        </p:nvSpPr>
        <p:spPr>
          <a:xfrm>
            <a:off x="3224709" y="2597832"/>
            <a:ext cx="2127123" cy="1180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E3EFD-1FFE-6B45-1C69-1978461443FF}"/>
                  </a:ext>
                </a:extLst>
              </p:cNvPr>
              <p:cNvSpPr txBox="1"/>
              <p:nvPr/>
            </p:nvSpPr>
            <p:spPr>
              <a:xfrm>
                <a:off x="7911154" y="709625"/>
                <a:ext cx="2066813" cy="70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𝛁</m:t>
                          </m:r>
                        </m:e>
                        <m: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ko-KR" altLang="en-US" b="1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sSup>
                            <m:sSupPr>
                              <m:ctrlP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9E3EFD-1FFE-6B45-1C69-197846144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154" y="709625"/>
                <a:ext cx="2066813" cy="70262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직사각형 22">
            <a:extLst>
              <a:ext uri="{FF2B5EF4-FFF2-40B4-BE49-F238E27FC236}">
                <a16:creationId xmlns:a16="http://schemas.microsoft.com/office/drawing/2014/main" id="{6463ED1D-544F-8F15-CA9F-A156E4D4168A}"/>
              </a:ext>
            </a:extLst>
          </p:cNvPr>
          <p:cNvSpPr/>
          <p:nvPr/>
        </p:nvSpPr>
        <p:spPr>
          <a:xfrm>
            <a:off x="2195597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3A0DF5-3A9F-FD05-5AFA-0380B16C2CFA}"/>
              </a:ext>
            </a:extLst>
          </p:cNvPr>
          <p:cNvSpPr/>
          <p:nvPr/>
        </p:nvSpPr>
        <p:spPr>
          <a:xfrm>
            <a:off x="2195597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9389B3-0427-6DC6-6A0B-7C99E57F725C}"/>
              </a:ext>
            </a:extLst>
          </p:cNvPr>
          <p:cNvSpPr/>
          <p:nvPr/>
        </p:nvSpPr>
        <p:spPr>
          <a:xfrm>
            <a:off x="2195597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FB0C6E2-D155-659F-785B-12A9E0A351FE}"/>
              </a:ext>
            </a:extLst>
          </p:cNvPr>
          <p:cNvSpPr/>
          <p:nvPr/>
        </p:nvSpPr>
        <p:spPr>
          <a:xfrm>
            <a:off x="2908829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EF4DB0-BDAD-D54B-8F4B-E866ACC5ABB5}"/>
              </a:ext>
            </a:extLst>
          </p:cNvPr>
          <p:cNvSpPr/>
          <p:nvPr/>
        </p:nvSpPr>
        <p:spPr>
          <a:xfrm>
            <a:off x="2908829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-4</a:t>
            </a:r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75ADF63-07DE-CFFF-1541-3C6896BF18B3}"/>
              </a:ext>
            </a:extLst>
          </p:cNvPr>
          <p:cNvSpPr/>
          <p:nvPr/>
        </p:nvSpPr>
        <p:spPr>
          <a:xfrm>
            <a:off x="2908829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18C10F-6402-B199-D571-7BF8426E6DD4}"/>
              </a:ext>
            </a:extLst>
          </p:cNvPr>
          <p:cNvSpPr/>
          <p:nvPr/>
        </p:nvSpPr>
        <p:spPr>
          <a:xfrm>
            <a:off x="3615965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B381756-F266-C5E2-649C-CCAA75E5D9E5}"/>
              </a:ext>
            </a:extLst>
          </p:cNvPr>
          <p:cNvSpPr/>
          <p:nvPr/>
        </p:nvSpPr>
        <p:spPr>
          <a:xfrm>
            <a:off x="3615965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9E68556-3E8E-7805-4AB3-08170B46F9DD}"/>
              </a:ext>
            </a:extLst>
          </p:cNvPr>
          <p:cNvSpPr/>
          <p:nvPr/>
        </p:nvSpPr>
        <p:spPr>
          <a:xfrm>
            <a:off x="3615965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7F6ADBC-08CF-9E4B-A48C-7596649E7A72}"/>
              </a:ext>
            </a:extLst>
          </p:cNvPr>
          <p:cNvSpPr/>
          <p:nvPr/>
        </p:nvSpPr>
        <p:spPr>
          <a:xfrm>
            <a:off x="6767017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91F7B8-F5AE-27BC-ABD8-FE5D7F56853A}"/>
              </a:ext>
            </a:extLst>
          </p:cNvPr>
          <p:cNvSpPr/>
          <p:nvPr/>
        </p:nvSpPr>
        <p:spPr>
          <a:xfrm>
            <a:off x="6767017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7ACF6A1-E416-356D-54FA-D3F8356F60AE}"/>
              </a:ext>
            </a:extLst>
          </p:cNvPr>
          <p:cNvSpPr/>
          <p:nvPr/>
        </p:nvSpPr>
        <p:spPr>
          <a:xfrm>
            <a:off x="6767017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49DEFCD-045C-CA47-9DF1-A5D6CF139E18}"/>
              </a:ext>
            </a:extLst>
          </p:cNvPr>
          <p:cNvSpPr/>
          <p:nvPr/>
        </p:nvSpPr>
        <p:spPr>
          <a:xfrm>
            <a:off x="7480249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71EAF45-B7D7-D60C-8F61-ADA810810E5F}"/>
              </a:ext>
            </a:extLst>
          </p:cNvPr>
          <p:cNvSpPr/>
          <p:nvPr/>
        </p:nvSpPr>
        <p:spPr>
          <a:xfrm>
            <a:off x="7480249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A24C17-010E-9A8A-581E-A0D1187C4E87}"/>
              </a:ext>
            </a:extLst>
          </p:cNvPr>
          <p:cNvSpPr/>
          <p:nvPr/>
        </p:nvSpPr>
        <p:spPr>
          <a:xfrm>
            <a:off x="7480249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9E82EE0-6662-B710-CCA9-4E4F8057FDF2}"/>
              </a:ext>
            </a:extLst>
          </p:cNvPr>
          <p:cNvSpPr/>
          <p:nvPr/>
        </p:nvSpPr>
        <p:spPr>
          <a:xfrm>
            <a:off x="8187385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688A1EF-C6D4-F56E-0A15-E15FECF97BD3}"/>
              </a:ext>
            </a:extLst>
          </p:cNvPr>
          <p:cNvSpPr/>
          <p:nvPr/>
        </p:nvSpPr>
        <p:spPr>
          <a:xfrm>
            <a:off x="8187385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B65117D-93CD-B12A-0A81-BB8D07EB15A6}"/>
              </a:ext>
            </a:extLst>
          </p:cNvPr>
          <p:cNvSpPr/>
          <p:nvPr/>
        </p:nvSpPr>
        <p:spPr>
          <a:xfrm>
            <a:off x="8187385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03759B10-2FA8-B40B-EEDC-696EA31397BC}"/>
              </a:ext>
            </a:extLst>
          </p:cNvPr>
          <p:cNvSpPr/>
          <p:nvPr/>
        </p:nvSpPr>
        <p:spPr>
          <a:xfrm>
            <a:off x="9779198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10550B9-A60B-9CD8-2BE8-EE94C7B3A6F1}"/>
              </a:ext>
            </a:extLst>
          </p:cNvPr>
          <p:cNvSpPr/>
          <p:nvPr/>
        </p:nvSpPr>
        <p:spPr>
          <a:xfrm>
            <a:off x="9779198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371D30B-7825-470B-7DC1-34B01C62F3A5}"/>
              </a:ext>
            </a:extLst>
          </p:cNvPr>
          <p:cNvSpPr/>
          <p:nvPr/>
        </p:nvSpPr>
        <p:spPr>
          <a:xfrm>
            <a:off x="9779198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038F7A3-443F-985F-D40C-202B3A8C8AF5}"/>
              </a:ext>
            </a:extLst>
          </p:cNvPr>
          <p:cNvSpPr/>
          <p:nvPr/>
        </p:nvSpPr>
        <p:spPr>
          <a:xfrm>
            <a:off x="10492430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D4C8A41-62E1-DEC4-0945-FE4B2E7A3D0F}"/>
              </a:ext>
            </a:extLst>
          </p:cNvPr>
          <p:cNvSpPr/>
          <p:nvPr/>
        </p:nvSpPr>
        <p:spPr>
          <a:xfrm>
            <a:off x="10492430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411041-2C16-AF2B-C038-E4610A9AB34F}"/>
              </a:ext>
            </a:extLst>
          </p:cNvPr>
          <p:cNvSpPr/>
          <p:nvPr/>
        </p:nvSpPr>
        <p:spPr>
          <a:xfrm>
            <a:off x="10492430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4166453-2997-058E-651D-32246658B6F7}"/>
              </a:ext>
            </a:extLst>
          </p:cNvPr>
          <p:cNvSpPr/>
          <p:nvPr/>
        </p:nvSpPr>
        <p:spPr>
          <a:xfrm>
            <a:off x="11199566" y="153054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4673ACF-1949-5183-A5A6-9A24F67E617F}"/>
              </a:ext>
            </a:extLst>
          </p:cNvPr>
          <p:cNvSpPr/>
          <p:nvPr/>
        </p:nvSpPr>
        <p:spPr>
          <a:xfrm>
            <a:off x="11199566" y="227080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3FC9843-445E-8A9F-78EE-26F6F9D1B0B2}"/>
              </a:ext>
            </a:extLst>
          </p:cNvPr>
          <p:cNvSpPr/>
          <p:nvPr/>
        </p:nvSpPr>
        <p:spPr>
          <a:xfrm>
            <a:off x="11199566" y="301105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D07F2B-01F8-F437-95F2-A9006223A1DD}"/>
                  </a:ext>
                </a:extLst>
              </p:cNvPr>
              <p:cNvSpPr txBox="1"/>
              <p:nvPr/>
            </p:nvSpPr>
            <p:spPr>
              <a:xfrm>
                <a:off x="9041965" y="2456264"/>
                <a:ext cx="6792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D07F2B-01F8-F437-95F2-A9006223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965" y="2456264"/>
                <a:ext cx="6792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E799C96A-42BD-B3BE-EC98-756AD757D65D}"/>
              </a:ext>
            </a:extLst>
          </p:cNvPr>
          <p:cNvCxnSpPr>
            <a:stCxn id="8" idx="3"/>
            <a:endCxn id="11" idx="1"/>
          </p:cNvCxnSpPr>
          <p:nvPr/>
        </p:nvCxnSpPr>
        <p:spPr>
          <a:xfrm flipV="1">
            <a:off x="5351832" y="1060939"/>
            <a:ext cx="2559322" cy="2127193"/>
          </a:xfrm>
          <a:prstGeom prst="bentConnector3">
            <a:avLst>
              <a:gd name="adj1" fmla="val 3892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1D882E-DCFB-5F5E-107D-4A39E58357F7}"/>
                  </a:ext>
                </a:extLst>
              </p:cNvPr>
              <p:cNvSpPr txBox="1"/>
              <p:nvPr/>
            </p:nvSpPr>
            <p:spPr>
              <a:xfrm>
                <a:off x="1195198" y="5153442"/>
                <a:ext cx="1107514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C1D882E-DCFB-5F5E-107D-4A39E5835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198" y="5153442"/>
                <a:ext cx="1107514" cy="375552"/>
              </a:xfrm>
              <a:prstGeom prst="rect">
                <a:avLst/>
              </a:prstGeom>
              <a:blipFill>
                <a:blip r:embed="rId10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>
            <a:extLst>
              <a:ext uri="{FF2B5EF4-FFF2-40B4-BE49-F238E27FC236}">
                <a16:creationId xmlns:a16="http://schemas.microsoft.com/office/drawing/2014/main" id="{619CE1E2-0FC4-9C1D-8F48-6BE6DAED42D3}"/>
              </a:ext>
            </a:extLst>
          </p:cNvPr>
          <p:cNvSpPr/>
          <p:nvPr/>
        </p:nvSpPr>
        <p:spPr>
          <a:xfrm>
            <a:off x="8595623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31843A7D-46BE-5DE8-64FE-ECEDD53F8C5D}"/>
              </a:ext>
            </a:extLst>
          </p:cNvPr>
          <p:cNvSpPr/>
          <p:nvPr/>
        </p:nvSpPr>
        <p:spPr>
          <a:xfrm>
            <a:off x="8595623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64732A1-03BF-1C15-11A3-46664F8FF089}"/>
              </a:ext>
            </a:extLst>
          </p:cNvPr>
          <p:cNvSpPr/>
          <p:nvPr/>
        </p:nvSpPr>
        <p:spPr>
          <a:xfrm>
            <a:off x="8595623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2988F4E-1B44-3A85-1EC2-7347B7BA4F43}"/>
              </a:ext>
            </a:extLst>
          </p:cNvPr>
          <p:cNvSpPr/>
          <p:nvPr/>
        </p:nvSpPr>
        <p:spPr>
          <a:xfrm>
            <a:off x="9308855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BEDD097-E4D4-38D4-B564-6091FC8AC964}"/>
              </a:ext>
            </a:extLst>
          </p:cNvPr>
          <p:cNvSpPr/>
          <p:nvPr/>
        </p:nvSpPr>
        <p:spPr>
          <a:xfrm>
            <a:off x="9308855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-20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A033B15-1812-325D-B4E7-6E0CB81F6636}"/>
              </a:ext>
            </a:extLst>
          </p:cNvPr>
          <p:cNvSpPr/>
          <p:nvPr/>
        </p:nvSpPr>
        <p:spPr>
          <a:xfrm>
            <a:off x="9308855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8759222-F95C-300D-F5DB-DFFC94C48B68}"/>
              </a:ext>
            </a:extLst>
          </p:cNvPr>
          <p:cNvSpPr/>
          <p:nvPr/>
        </p:nvSpPr>
        <p:spPr>
          <a:xfrm>
            <a:off x="10015991" y="423083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3900B51-CA30-303E-7ECB-9946C38A33F1}"/>
              </a:ext>
            </a:extLst>
          </p:cNvPr>
          <p:cNvSpPr/>
          <p:nvPr/>
        </p:nvSpPr>
        <p:spPr>
          <a:xfrm>
            <a:off x="10015991" y="497109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AE9CF3A9-CDEF-AACE-F2FB-4B776E8EFC22}"/>
              </a:ext>
            </a:extLst>
          </p:cNvPr>
          <p:cNvSpPr/>
          <p:nvPr/>
        </p:nvSpPr>
        <p:spPr>
          <a:xfrm>
            <a:off x="10015991" y="571134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95E1D5-DAEE-EDFC-506A-DDE16E01D949}"/>
                  </a:ext>
                </a:extLst>
              </p:cNvPr>
              <p:cNvSpPr txBox="1"/>
              <p:nvPr/>
            </p:nvSpPr>
            <p:spPr>
              <a:xfrm>
                <a:off x="7595224" y="5153442"/>
                <a:ext cx="1107514" cy="485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95E1D5-DAEE-EDFC-506A-DDE16E01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24" y="5153442"/>
                <a:ext cx="1107514" cy="485197"/>
              </a:xfrm>
              <a:prstGeom prst="rect">
                <a:avLst/>
              </a:prstGeom>
              <a:blipFill>
                <a:blip r:embed="rId11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D7E4FECD-BCF5-9F19-E736-AC7DA09DBDA0}"/>
              </a:ext>
            </a:extLst>
          </p:cNvPr>
          <p:cNvCxnSpPr/>
          <p:nvPr/>
        </p:nvCxnSpPr>
        <p:spPr>
          <a:xfrm>
            <a:off x="5065776" y="5396040"/>
            <a:ext cx="2304288" cy="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FF8C94E-315F-5A31-671C-A52FA15C110B}"/>
              </a:ext>
            </a:extLst>
          </p:cNvPr>
          <p:cNvCxnSpPr/>
          <p:nvPr/>
        </p:nvCxnSpPr>
        <p:spPr>
          <a:xfrm>
            <a:off x="64008" y="3996450"/>
            <a:ext cx="12127992" cy="2370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91091B-6423-A334-37E4-F295E17517A2}"/>
                  </a:ext>
                </a:extLst>
              </p:cNvPr>
              <p:cNvSpPr txBox="1"/>
              <p:nvPr/>
            </p:nvSpPr>
            <p:spPr>
              <a:xfrm>
                <a:off x="5520027" y="5568534"/>
                <a:ext cx="1395785" cy="374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1" i="1" smtClean="0">
                          <a:latin typeface="Cambria Math" panose="02040503050406030204" pitchFamily="18" charset="0"/>
                        </a:rPr>
                        <m:t>정확성</m:t>
                      </m:r>
                      <m:r>
                        <a:rPr lang="ko-KR" altLang="en-US" b="1" i="1">
                          <a:latin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791091B-6423-A334-37E4-F295E1751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027" y="5568534"/>
                <a:ext cx="1395785" cy="374526"/>
              </a:xfrm>
              <a:prstGeom prst="rect">
                <a:avLst/>
              </a:prstGeom>
              <a:blipFill>
                <a:blip r:embed="rId12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651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Application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503C48-ECC4-B934-6821-F0A1BD696394}"/>
              </a:ext>
            </a:extLst>
          </p:cNvPr>
          <p:cNvSpPr/>
          <p:nvPr/>
        </p:nvSpPr>
        <p:spPr>
          <a:xfrm>
            <a:off x="9739174" y="3751311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AAC5C-CA75-48BF-B5C2-53CECFA5DF29}"/>
              </a:ext>
            </a:extLst>
          </p:cNvPr>
          <p:cNvSpPr/>
          <p:nvPr/>
        </p:nvSpPr>
        <p:spPr>
          <a:xfrm>
            <a:off x="774684" y="2099322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D47AA-E773-14BB-FCA3-0D04B791B21A}"/>
              </a:ext>
            </a:extLst>
          </p:cNvPr>
          <p:cNvSpPr/>
          <p:nvPr/>
        </p:nvSpPr>
        <p:spPr>
          <a:xfrm>
            <a:off x="704767" y="961258"/>
            <a:ext cx="3164093" cy="247966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DC0150A-A5D4-C55B-0C3C-301EA2474F65}"/>
              </a:ext>
            </a:extLst>
          </p:cNvPr>
          <p:cNvSpPr/>
          <p:nvPr/>
        </p:nvSpPr>
        <p:spPr>
          <a:xfrm>
            <a:off x="704767" y="3870765"/>
            <a:ext cx="3164093" cy="247966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C75E86-BD3F-D44C-41CF-5438DA45EAB8}"/>
              </a:ext>
            </a:extLst>
          </p:cNvPr>
          <p:cNvSpPr txBox="1"/>
          <p:nvPr/>
        </p:nvSpPr>
        <p:spPr>
          <a:xfrm>
            <a:off x="5541393" y="1829489"/>
            <a:ext cx="689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때문에 어디서든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기울기가 빠르게 변화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한다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33661D9-AC0C-B38F-0813-AB3F7E882252}"/>
              </a:ext>
            </a:extLst>
          </p:cNvPr>
          <p:cNvCxnSpPr/>
          <p:nvPr/>
        </p:nvCxnSpPr>
        <p:spPr>
          <a:xfrm>
            <a:off x="8986556" y="2752344"/>
            <a:ext cx="0" cy="1581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C86441-29EB-70E7-1529-814E815972B5}"/>
              </a:ext>
            </a:extLst>
          </p:cNvPr>
          <p:cNvSpPr txBox="1"/>
          <p:nvPr/>
        </p:nvSpPr>
        <p:spPr>
          <a:xfrm>
            <a:off x="5541393" y="5119134"/>
            <a:ext cx="689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스무딩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을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통해 노이즈 완화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9D63DA-7BEF-F0EC-F1A9-8DDE35806305}"/>
                  </a:ext>
                </a:extLst>
              </p:cNvPr>
              <p:cNvSpPr txBox="1"/>
              <p:nvPr/>
            </p:nvSpPr>
            <p:spPr>
              <a:xfrm>
                <a:off x="4395760" y="5026801"/>
                <a:ext cx="1546094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ko-KR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ko-KR" altLang="en-US" sz="24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sub>
                      </m:sSub>
                      <m:r>
                        <a:rPr lang="en-US" altLang="ko-KR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</m:oMath>
                  </m:oMathPara>
                </a14:m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9D63DA-7BEF-F0EC-F1A9-8DDE35806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60" y="5026801"/>
                <a:ext cx="1546094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3912C5-38B3-E7CE-60E7-E2ABCE0507A1}"/>
                  </a:ext>
                </a:extLst>
              </p:cNvPr>
              <p:cNvSpPr txBox="1"/>
              <p:nvPr/>
            </p:nvSpPr>
            <p:spPr>
              <a:xfrm>
                <a:off x="4395760" y="1742985"/>
                <a:ext cx="1546094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</m:oMath>
                  </m:oMathPara>
                </a14:m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3912C5-38B3-E7CE-60E7-E2ABCE050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5760" y="1742985"/>
                <a:ext cx="1546094" cy="461665"/>
              </a:xfrm>
              <a:prstGeom prst="rect">
                <a:avLst/>
              </a:prstGeom>
              <a:blipFill>
                <a:blip r:embed="rId8"/>
                <a:stretch>
                  <a:fillRect b="-168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127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 Application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7AAC5C-CA75-48BF-B5C2-53CECFA5DF29}"/>
              </a:ext>
            </a:extLst>
          </p:cNvPr>
          <p:cNvSpPr/>
          <p:nvPr/>
        </p:nvSpPr>
        <p:spPr>
          <a:xfrm>
            <a:off x="774684" y="2099322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8D47AA-E773-14BB-FCA3-0D04B791B21A}"/>
              </a:ext>
            </a:extLst>
          </p:cNvPr>
          <p:cNvSpPr/>
          <p:nvPr/>
        </p:nvSpPr>
        <p:spPr>
          <a:xfrm>
            <a:off x="774684" y="1494503"/>
            <a:ext cx="4116402" cy="47171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998FB-F934-D28E-C730-5640000FB2AD}"/>
                  </a:ext>
                </a:extLst>
              </p:cNvPr>
              <p:cNvSpPr txBox="1"/>
              <p:nvPr/>
            </p:nvSpPr>
            <p:spPr>
              <a:xfrm>
                <a:off x="5827905" y="881183"/>
                <a:ext cx="3937887" cy="47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𝛁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𝛁</m:t>
                    </m:r>
                  </m:oMath>
                </a14:m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ko-KR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ko-KR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4998FB-F934-D28E-C730-5640000FB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05" y="881183"/>
                <a:ext cx="3937887" cy="470000"/>
              </a:xfrm>
              <a:prstGeom prst="rect">
                <a:avLst/>
              </a:prstGeom>
              <a:blipFill>
                <a:blip r:embed="rId6"/>
                <a:stretch>
                  <a:fillRect t="-10256" b="-256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127F9-551A-F0E1-BBF9-91D6FB5F0161}"/>
                  </a:ext>
                </a:extLst>
              </p:cNvPr>
              <p:cNvSpPr txBox="1"/>
              <p:nvPr/>
            </p:nvSpPr>
            <p:spPr>
              <a:xfrm>
                <a:off x="5827905" y="4063295"/>
                <a:ext cx="3937887" cy="4700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ko-KR"/>
                </a:defPPr>
                <a:lvl1pPr algn="ctr">
                  <a:defRPr sz="2400" b="1" i="1">
                    <a:solidFill>
                      <a:schemeClr val="dk1"/>
                    </a:solidFill>
                    <a:latin typeface="Cambria Math" panose="02040503050406030204" pitchFamily="18" charset="0"/>
                  </a:defRPr>
                </a:lvl1pPr>
                <a:lvl2pPr>
                  <a:defRPr>
                    <a:solidFill>
                      <a:schemeClr val="dk1"/>
                    </a:solidFill>
                  </a:defRPr>
                </a:lvl2pPr>
                <a:lvl3pPr>
                  <a:defRPr>
                    <a:solidFill>
                      <a:schemeClr val="dk1"/>
                    </a:solidFill>
                  </a:defRPr>
                </a:lvl3pPr>
                <a:lvl4pPr>
                  <a:defRPr>
                    <a:solidFill>
                      <a:schemeClr val="dk1"/>
                    </a:solidFill>
                  </a:defRPr>
                </a:lvl4pPr>
                <a:lvl5pPr>
                  <a:defRPr>
                    <a:solidFill>
                      <a:schemeClr val="dk1"/>
                    </a:solidFill>
                  </a:defRPr>
                </a:lvl5pPr>
                <a:lvl6pPr>
                  <a:defRPr>
                    <a:solidFill>
                      <a:schemeClr val="dk1"/>
                    </a:solidFill>
                  </a:defRPr>
                </a:lvl6pPr>
                <a:lvl7pPr>
                  <a:defRPr>
                    <a:solidFill>
                      <a:schemeClr val="dk1"/>
                    </a:solidFill>
                  </a:defRPr>
                </a:lvl7pPr>
                <a:lvl8pPr>
                  <a:defRPr>
                    <a:solidFill>
                      <a:schemeClr val="dk1"/>
                    </a:solidFill>
                  </a:defRPr>
                </a:lvl8pPr>
                <a:lvl9pPr>
                  <a:defRPr>
                    <a:solidFill>
                      <a:schemeClr val="dk1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ko-KR" altLang="en-US" dirty="0">
                            <a:latin typeface="Cambria Math" panose="02040503050406030204" pitchFamily="18" charset="0"/>
                          </a:rPr>
                          <m:t>𝜎</m:t>
                        </m:r>
                      </m:sub>
                    </m:sSub>
                    <m:r>
                      <a:rPr lang="en-US" altLang="ko-KR" dirty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US" altLang="ko-KR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2127F9-551A-F0E1-BBF9-91D6FB5F0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7905" y="4063295"/>
                <a:ext cx="3937887" cy="470000"/>
              </a:xfrm>
              <a:prstGeom prst="rect">
                <a:avLst/>
              </a:prstGeom>
              <a:blipFill>
                <a:blip r:embed="rId7"/>
                <a:stretch>
                  <a:fillRect t="-8974" b="-2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A18D13E2-60D0-A243-BE3E-061CE7F77500}"/>
              </a:ext>
            </a:extLst>
          </p:cNvPr>
          <p:cNvSpPr/>
          <p:nvPr/>
        </p:nvSpPr>
        <p:spPr>
          <a:xfrm>
            <a:off x="6306991" y="1734149"/>
            <a:ext cx="3266777" cy="192058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619E0D-833F-1197-4716-7C4AADEFE89D}"/>
              </a:ext>
            </a:extLst>
          </p:cNvPr>
          <p:cNvSpPr/>
          <p:nvPr/>
        </p:nvSpPr>
        <p:spPr>
          <a:xfrm>
            <a:off x="6306991" y="4841444"/>
            <a:ext cx="3266777" cy="185838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A4393C7-9E9A-82AA-C578-55AF537E641E}"/>
              </a:ext>
            </a:extLst>
          </p:cNvPr>
          <p:cNvSpPr/>
          <p:nvPr/>
        </p:nvSpPr>
        <p:spPr>
          <a:xfrm>
            <a:off x="774684" y="2825496"/>
            <a:ext cx="3303540" cy="1078992"/>
          </a:xfrm>
          <a:prstGeom prst="rect">
            <a:avLst/>
          </a:prstGeom>
          <a:noFill/>
          <a:ln w="2159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CF1131E-7F14-CC31-8E40-B5F5B51A5CB6}"/>
              </a:ext>
            </a:extLst>
          </p:cNvPr>
          <p:cNvSpPr/>
          <p:nvPr/>
        </p:nvSpPr>
        <p:spPr>
          <a:xfrm>
            <a:off x="6270228" y="1784240"/>
            <a:ext cx="3303540" cy="818700"/>
          </a:xfrm>
          <a:prstGeom prst="rect">
            <a:avLst/>
          </a:prstGeom>
          <a:noFill/>
          <a:ln w="2159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1E690AC-7F91-0B48-B5C5-387B98ADAC66}"/>
              </a:ext>
            </a:extLst>
          </p:cNvPr>
          <p:cNvSpPr/>
          <p:nvPr/>
        </p:nvSpPr>
        <p:spPr>
          <a:xfrm>
            <a:off x="6270228" y="4841444"/>
            <a:ext cx="3303540" cy="773788"/>
          </a:xfrm>
          <a:prstGeom prst="rect">
            <a:avLst/>
          </a:prstGeom>
          <a:noFill/>
          <a:ln w="2159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B00B5435-1BAE-8EFA-E427-28D0A7E7F668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4078224" y="2193590"/>
            <a:ext cx="2192004" cy="1171402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E1E9255-A830-771D-DB5A-827AB7EC8D58}"/>
              </a:ext>
            </a:extLst>
          </p:cNvPr>
          <p:cNvCxnSpPr>
            <a:cxnSpLocks/>
            <a:stCxn id="15" idx="3"/>
            <a:endCxn id="16" idx="3"/>
          </p:cNvCxnSpPr>
          <p:nvPr/>
        </p:nvCxnSpPr>
        <p:spPr>
          <a:xfrm>
            <a:off x="9573768" y="2193590"/>
            <a:ext cx="12700" cy="3034748"/>
          </a:xfrm>
          <a:prstGeom prst="bentConnector3">
            <a:avLst>
              <a:gd name="adj1" fmla="val 54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4372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91588" y="852439"/>
            <a:ext cx="1071720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 </a:t>
            </a:r>
          </a:p>
          <a:p>
            <a:r>
              <a:rPr lang="ko-KR" altLang="en-US" b="1" dirty="0">
                <a:solidFill>
                  <a:srgbClr val="1F1F1F"/>
                </a:solidFill>
                <a:latin typeface="ElsevierGulliver"/>
              </a:rPr>
              <a:t>최소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</a:rPr>
              <a:t>오류율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</a:rPr>
              <a:t>,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</a:rPr>
              <a:t>위치 정확도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</a:rPr>
              <a:t>,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</a:rPr>
              <a:t>한 두께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라는 기준에 따라 목적 함수를 정의한 에지 검출 최적화 기법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CDF68B-6183-2A54-30DE-081CE4E2F822}"/>
              </a:ext>
            </a:extLst>
          </p:cNvPr>
          <p:cNvSpPr txBox="1"/>
          <p:nvPr/>
        </p:nvSpPr>
        <p:spPr>
          <a:xfrm>
            <a:off x="191588" y="2307864"/>
            <a:ext cx="1032401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Non-Maximum Suppression</a:t>
            </a:r>
          </a:p>
          <a:p>
            <a:r>
              <a:rPr lang="ko-KR" altLang="en-US" sz="1800" dirty="0">
                <a:solidFill>
                  <a:srgbClr val="1F1F1F"/>
                </a:solidFill>
                <a:latin typeface="ElsevierGulliver"/>
              </a:rPr>
              <a:t>한 두께 </a:t>
            </a:r>
            <a:r>
              <a:rPr lang="ko-KR" altLang="en-US" sz="1800" dirty="0" err="1">
                <a:solidFill>
                  <a:srgbClr val="1F1F1F"/>
                </a:solidFill>
                <a:latin typeface="ElsevierGulliver"/>
              </a:rPr>
              <a:t>에지를</a:t>
            </a:r>
            <a:r>
              <a:rPr lang="ko-KR" altLang="en-US" sz="1800" dirty="0">
                <a:solidFill>
                  <a:srgbClr val="1F1F1F"/>
                </a:solidFill>
                <a:latin typeface="ElsevierGulliver"/>
              </a:rPr>
              <a:t> 출력하기 위한 기법이다</a:t>
            </a:r>
            <a:r>
              <a:rPr lang="en-US" altLang="ko-KR" sz="1800" dirty="0">
                <a:solidFill>
                  <a:srgbClr val="1F1F1F"/>
                </a:solidFill>
                <a:latin typeface="ElsevierGulliver"/>
              </a:rPr>
              <a:t>. </a:t>
            </a:r>
          </a:p>
          <a:p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에지 방향에 수직인 두 이웃 화소의 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에지보다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 크면 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에지로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 살아남고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,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그렇지 않으면 억제한다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sz="1800" b="1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45A6B-083F-C611-7C19-A4990B0400D1}"/>
                  </a:ext>
                </a:extLst>
              </p:cNvPr>
              <p:cNvSpPr txBox="1"/>
              <p:nvPr/>
            </p:nvSpPr>
            <p:spPr>
              <a:xfrm>
                <a:off x="191588" y="4109232"/>
                <a:ext cx="4234108" cy="1676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Hysteresis thresholding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: not Edge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: Edge</a:t>
                </a:r>
              </a:p>
              <a:p>
                <a:endParaRPr lang="en-US" altLang="ko-KR" sz="1800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Then,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&lt;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 </a:t>
                </a:r>
                <a:r>
                  <a:rPr lang="en-US" altLang="ko-KR" sz="1800" b="1" dirty="0">
                    <a:solidFill>
                      <a:srgbClr val="1F1F1F"/>
                    </a:solidFill>
                    <a:latin typeface="ElsevierGulliver"/>
                  </a:rPr>
                  <a:t>?</a:t>
                </a:r>
                <a:endParaRPr lang="en-US" altLang="ko-KR" sz="1800" b="1" dirty="0">
                  <a:solidFill>
                    <a:srgbClr val="1F1F1F"/>
                  </a:solidFill>
                  <a:latin typeface="ElsevierGulliver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745A6B-083F-C611-7C19-A4990B040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" y="4109232"/>
                <a:ext cx="4234108" cy="1676356"/>
              </a:xfrm>
              <a:prstGeom prst="rect">
                <a:avLst/>
              </a:prstGeom>
              <a:blipFill>
                <a:blip r:embed="rId5"/>
                <a:stretch>
                  <a:fillRect l="-2878" t="-3636" b="-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D32821F9-6B63-09A9-4C02-8755AF2B6B66}"/>
              </a:ext>
            </a:extLst>
          </p:cNvPr>
          <p:cNvSpPr/>
          <p:nvPr/>
        </p:nvSpPr>
        <p:spPr>
          <a:xfrm>
            <a:off x="4745467" y="4947094"/>
            <a:ext cx="3868181" cy="162925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567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/>
              <p:nvPr/>
            </p:nvSpPr>
            <p:spPr>
              <a:xfrm>
                <a:off x="191588" y="852439"/>
                <a:ext cx="10717204" cy="4431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cs typeface="Times New Roman" panose="02020603050405020304" pitchFamily="18" charset="0"/>
                  </a:rPr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ko-KR" alt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altLang="ko-KR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2D Gaussian 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필터를 이용하여 이미지를 </a:t>
                </a:r>
                <a:r>
                  <a:rPr lang="ko-KR" alt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스무딩</a:t>
                </a:r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𝛁</m:t>
                    </m:r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ko-KR" alt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</m:oMath>
                </a14:m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Sobel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 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연산자를 이용하여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를 구한다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.</a:t>
                </a: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𝛁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8" y="852439"/>
                <a:ext cx="10717204" cy="4431406"/>
              </a:xfrm>
              <a:prstGeom prst="rect">
                <a:avLst/>
              </a:prstGeom>
              <a:blipFill>
                <a:blip r:embed="rId5"/>
                <a:stretch>
                  <a:fillRect l="-569" t="-8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309196-6708-3716-FE19-927A19CA116A}"/>
                  </a:ext>
                </a:extLst>
              </p:cNvPr>
              <p:cNvSpPr txBox="1"/>
              <p:nvPr/>
            </p:nvSpPr>
            <p:spPr>
              <a:xfrm>
                <a:off x="6096000" y="1766432"/>
                <a:ext cx="5827776" cy="2211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cs typeface="Times New Roman" panose="02020603050405020304" pitchFamily="18" charset="0"/>
                  </a:rPr>
                  <a:t>3. Non-maximum suppression</a:t>
                </a:r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두꺼운 에지 제거</a:t>
                </a:r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endParaRPr lang="en-US" altLang="ko-KR" sz="2000" dirty="0">
                  <a:solidFill>
                    <a:srgbClr val="1F1F1F"/>
                  </a:solidFill>
                  <a:latin typeface="ElsevierGulliver"/>
                </a:endParaRPr>
              </a:p>
              <a:p>
                <a:endParaRPr lang="en-US" altLang="ko-KR" sz="2000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Hysteresis thresholding  </a:t>
                </a:r>
              </a:p>
              <a:p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최종 에지 선정 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𝒉𝒊𝒈𝒉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𝒍𝒐𝒘</m:t>
                        </m:r>
                      </m:sub>
                    </m:sSub>
                  </m:oMath>
                </a14:m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의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 2~3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배 설정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)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309196-6708-3716-FE19-927A19CA1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66432"/>
                <a:ext cx="5827776" cy="2211503"/>
              </a:xfrm>
              <a:prstGeom prst="rect">
                <a:avLst/>
              </a:prstGeom>
              <a:blipFill>
                <a:blip r:embed="rId6"/>
                <a:stretch>
                  <a:fillRect l="-1046" t="-1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397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A421C669-2BF2-343C-FF1A-7D4B2015969A}"/>
              </a:ext>
            </a:extLst>
          </p:cNvPr>
          <p:cNvSpPr/>
          <p:nvPr/>
        </p:nvSpPr>
        <p:spPr>
          <a:xfrm>
            <a:off x="8196072" y="2377441"/>
            <a:ext cx="3831772" cy="33717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/>
              <p:nvPr/>
            </p:nvSpPr>
            <p:spPr>
              <a:xfrm>
                <a:off x="164156" y="865005"/>
                <a:ext cx="10717204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1. </a:t>
                </a: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2D Gaussian 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필터를 이용하여 이미지를 </a:t>
                </a:r>
                <a:r>
                  <a:rPr lang="ko-KR" alt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스무딩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ko-KR" alt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𝝈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en-US" altLang="ko-KR" sz="20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)</a:t>
                </a:r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6" y="865005"/>
                <a:ext cx="10717204" cy="1569660"/>
              </a:xfrm>
              <a:prstGeom prst="rect">
                <a:avLst/>
              </a:prstGeom>
              <a:blipFill>
                <a:blip r:embed="rId6"/>
                <a:stretch>
                  <a:fillRect l="-626" t="-23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2D6FB-9560-7E5B-0BDA-0B09C7DAEBC3}"/>
                  </a:ext>
                </a:extLst>
              </p:cNvPr>
              <p:cNvSpPr txBox="1"/>
              <p:nvPr/>
            </p:nvSpPr>
            <p:spPr>
              <a:xfrm>
                <a:off x="8196072" y="5952947"/>
                <a:ext cx="366595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Gaussian filter </a:t>
                </a:r>
                <a14:m>
                  <m:oMath xmlns:m="http://schemas.openxmlformats.org/officeDocument/2006/math">
                    <m:r>
                      <a:rPr lang="ko-KR" altLang="en-US" sz="2000" b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𝜎</m:t>
                    </m:r>
                  </m:oMath>
                </a14:m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size = 3x3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42D6FB-9560-7E5B-0BDA-0B09C7DAE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072" y="5952947"/>
                <a:ext cx="3665950" cy="400110"/>
              </a:xfrm>
              <a:prstGeom prst="rect">
                <a:avLst/>
              </a:prstGeom>
              <a:blipFill>
                <a:blip r:embed="rId7"/>
                <a:stretch>
                  <a:fillRect l="-1830" t="-9231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73216CC5-EBCD-BC09-6F5C-F63D979D828F}"/>
              </a:ext>
            </a:extLst>
          </p:cNvPr>
          <p:cNvSpPr/>
          <p:nvPr/>
        </p:nvSpPr>
        <p:spPr>
          <a:xfrm>
            <a:off x="4199927" y="2377441"/>
            <a:ext cx="3831772" cy="337175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EBA971-DA73-02D1-DA3D-428234C60BF4}"/>
              </a:ext>
            </a:extLst>
          </p:cNvPr>
          <p:cNvSpPr/>
          <p:nvPr/>
        </p:nvSpPr>
        <p:spPr>
          <a:xfrm>
            <a:off x="219892" y="2377441"/>
            <a:ext cx="3831772" cy="3371756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3CEB52F-321A-9959-3EF9-2A4A8B298AE8}"/>
              </a:ext>
            </a:extLst>
          </p:cNvPr>
          <p:cNvSpPr/>
          <p:nvPr/>
        </p:nvSpPr>
        <p:spPr>
          <a:xfrm>
            <a:off x="381000" y="4105275"/>
            <a:ext cx="3552825" cy="533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49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</a:t>
            </a: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연산자를 이용하여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구한다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E390D-C3C8-94CE-7BBE-458303CFDD58}"/>
              </a:ext>
            </a:extLst>
          </p:cNvPr>
          <p:cNvSpPr txBox="1"/>
          <p:nvPr/>
        </p:nvSpPr>
        <p:spPr>
          <a:xfrm>
            <a:off x="770270" y="3932947"/>
            <a:ext cx="113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Sobel_x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7B87C-5DF7-64D6-3471-DAA2F15A950C}"/>
              </a:ext>
            </a:extLst>
          </p:cNvPr>
          <p:cNvSpPr txBox="1"/>
          <p:nvPr/>
        </p:nvSpPr>
        <p:spPr>
          <a:xfrm>
            <a:off x="770270" y="5594454"/>
            <a:ext cx="1136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Sobel_y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9D8DC-2042-559E-DD99-31DD75E89C4D}"/>
              </a:ext>
            </a:extLst>
          </p:cNvPr>
          <p:cNvSpPr txBox="1"/>
          <p:nvPr/>
        </p:nvSpPr>
        <p:spPr>
          <a:xfrm>
            <a:off x="5316032" y="2640772"/>
            <a:ext cx="1856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Sobel_combined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2B2EC-3A8B-B47A-31A9-8A9B9CABC59A}"/>
              </a:ext>
            </a:extLst>
          </p:cNvPr>
          <p:cNvSpPr/>
          <p:nvPr/>
        </p:nvSpPr>
        <p:spPr>
          <a:xfrm>
            <a:off x="309592" y="2173900"/>
            <a:ext cx="3502394" cy="12362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/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𝛁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blipFill>
                <a:blip r:embed="rId6"/>
                <a:stretch>
                  <a:fillRect l="-911" t="-3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9F147-B84B-76F1-3788-5238CFE1D336}"/>
              </a:ext>
            </a:extLst>
          </p:cNvPr>
          <p:cNvSpPr/>
          <p:nvPr/>
        </p:nvSpPr>
        <p:spPr>
          <a:xfrm>
            <a:off x="7172482" y="2145920"/>
            <a:ext cx="4282120" cy="129217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05D789-57EB-31F4-2487-0BDDA84AA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5863" y="3499505"/>
            <a:ext cx="1202035" cy="123621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8483155-A124-DCC2-2B31-0EB0591C69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0510" y="5173196"/>
            <a:ext cx="1177388" cy="12118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10CF3CD-5BD1-F5D0-CEBD-97543B867831}"/>
              </a:ext>
            </a:extLst>
          </p:cNvPr>
          <p:cNvSpPr/>
          <p:nvPr/>
        </p:nvSpPr>
        <p:spPr>
          <a:xfrm>
            <a:off x="176569" y="2066395"/>
            <a:ext cx="3776908" cy="459043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5001766-6935-069C-947C-A895FED47A38}"/>
              </a:ext>
            </a:extLst>
          </p:cNvPr>
          <p:cNvSpPr/>
          <p:nvPr/>
        </p:nvSpPr>
        <p:spPr>
          <a:xfrm>
            <a:off x="461582" y="3517620"/>
            <a:ext cx="3198414" cy="30172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C730DB-C9DF-483C-AE39-6346E6CE9173}"/>
              </a:ext>
            </a:extLst>
          </p:cNvPr>
          <p:cNvSpPr/>
          <p:nvPr/>
        </p:nvSpPr>
        <p:spPr>
          <a:xfrm>
            <a:off x="6333832" y="3644201"/>
            <a:ext cx="5120770" cy="2890631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D93624-FE99-0923-7FB1-6711D75CE61F}"/>
              </a:ext>
            </a:extLst>
          </p:cNvPr>
          <p:cNvSpPr txBox="1"/>
          <p:nvPr/>
        </p:nvSpPr>
        <p:spPr>
          <a:xfrm>
            <a:off x="4286767" y="4803864"/>
            <a:ext cx="19672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의 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크기와 방향 계산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09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</a:t>
            </a: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연산자를 이용하여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구한다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E390D-C3C8-94CE-7BBE-458303CFDD58}"/>
              </a:ext>
            </a:extLst>
          </p:cNvPr>
          <p:cNvSpPr txBox="1"/>
          <p:nvPr/>
        </p:nvSpPr>
        <p:spPr>
          <a:xfrm>
            <a:off x="1209175" y="6022348"/>
            <a:ext cx="1614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Sobel_x_conv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7B87C-5DF7-64D6-3471-DAA2F15A950C}"/>
              </a:ext>
            </a:extLst>
          </p:cNvPr>
          <p:cNvSpPr txBox="1"/>
          <p:nvPr/>
        </p:nvSpPr>
        <p:spPr>
          <a:xfrm>
            <a:off x="5288804" y="6027003"/>
            <a:ext cx="16143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Sobel_y_conv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99D8DC-2042-559E-DD99-31DD75E89C4D}"/>
              </a:ext>
            </a:extLst>
          </p:cNvPr>
          <p:cNvSpPr txBox="1"/>
          <p:nvPr/>
        </p:nvSpPr>
        <p:spPr>
          <a:xfrm>
            <a:off x="9305544" y="5888503"/>
            <a:ext cx="1856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Sobel_combined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0.5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2B2EC-3A8B-B47A-31A9-8A9B9CABC59A}"/>
              </a:ext>
            </a:extLst>
          </p:cNvPr>
          <p:cNvSpPr/>
          <p:nvPr/>
        </p:nvSpPr>
        <p:spPr>
          <a:xfrm>
            <a:off x="265175" y="2640772"/>
            <a:ext cx="3502394" cy="29536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/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𝛁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blipFill>
                <a:blip r:embed="rId6"/>
                <a:stretch>
                  <a:fillRect l="-911" t="-3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9F147-B84B-76F1-3788-5238CFE1D336}"/>
              </a:ext>
            </a:extLst>
          </p:cNvPr>
          <p:cNvSpPr/>
          <p:nvPr/>
        </p:nvSpPr>
        <p:spPr>
          <a:xfrm>
            <a:off x="4322384" y="2640772"/>
            <a:ext cx="3502394" cy="295368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02A0-D51D-C11C-CD29-0C96E7A6E9EB}"/>
              </a:ext>
            </a:extLst>
          </p:cNvPr>
          <p:cNvSpPr/>
          <p:nvPr/>
        </p:nvSpPr>
        <p:spPr>
          <a:xfrm>
            <a:off x="8379593" y="2640772"/>
            <a:ext cx="3502394" cy="29536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E19479-9E73-3B02-07A2-01F1BC75F5E9}"/>
              </a:ext>
            </a:extLst>
          </p:cNvPr>
          <p:cNvSpPr/>
          <p:nvPr/>
        </p:nvSpPr>
        <p:spPr>
          <a:xfrm>
            <a:off x="1670101" y="3737983"/>
            <a:ext cx="1049349" cy="124965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DD48E6E-4DA7-DA2F-7894-5E83F8EBA32B}"/>
              </a:ext>
            </a:extLst>
          </p:cNvPr>
          <p:cNvSpPr/>
          <p:nvPr/>
        </p:nvSpPr>
        <p:spPr>
          <a:xfrm>
            <a:off x="5797296" y="3737983"/>
            <a:ext cx="1049349" cy="124965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7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2. </a:t>
            </a: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Sobel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연산자를 이용하여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구한다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E390D-C3C8-94CE-7BBE-458303CFDD58}"/>
              </a:ext>
            </a:extLst>
          </p:cNvPr>
          <p:cNvSpPr txBox="1"/>
          <p:nvPr/>
        </p:nvSpPr>
        <p:spPr>
          <a:xfrm>
            <a:off x="1183645" y="6022348"/>
            <a:ext cx="2430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magnitude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87B87C-5DF7-64D6-3471-DAA2F15A950C}"/>
              </a:ext>
            </a:extLst>
          </p:cNvPr>
          <p:cNvSpPr txBox="1"/>
          <p:nvPr/>
        </p:nvSpPr>
        <p:spPr>
          <a:xfrm>
            <a:off x="6274691" y="6027003"/>
            <a:ext cx="254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orientation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2B2EC-3A8B-B47A-31A9-8A9B9CABC59A}"/>
              </a:ext>
            </a:extLst>
          </p:cNvPr>
          <p:cNvSpPr/>
          <p:nvPr/>
        </p:nvSpPr>
        <p:spPr>
          <a:xfrm>
            <a:off x="527415" y="2640772"/>
            <a:ext cx="3502394" cy="29536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/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magnitude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d>
                      <m:dPr>
                        <m:begChr m:val="‖"/>
                        <m:endChr m:val="‖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Gradient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orientation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acc>
                    <m:r>
                      <a:rPr lang="en-US" altLang="ko-KR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ko-KR" altLang="en-US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𝛁</m:t>
                        </m:r>
                        <m:sSub>
                          <m:sSubPr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𝝈</m:t>
                            </m:r>
                          </m:sub>
                        </m:sSub>
                        <m:r>
                          <a:rPr lang="en-US" altLang="ko-K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 altLang="ko-KR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I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𝛁</m:t>
                            </m:r>
                            <m:sSub>
                              <m:sSubPr>
                                <m:ctrlP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ko-KR" altLang="en-US" b="1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𝝈</m:t>
                                </m:r>
                              </m:sub>
                            </m:sSub>
                            <m:r>
                              <a:rPr lang="en-US" altLang="ko-KR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altLang="ko-KR" b="1" dirty="0"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</m:den>
                    </m:f>
                  </m:oMath>
                </a14:m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330908-E517-4774-56B3-89806F03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274" y="928198"/>
                <a:ext cx="5351526" cy="1138197"/>
              </a:xfrm>
              <a:prstGeom prst="rect">
                <a:avLst/>
              </a:prstGeom>
              <a:blipFill>
                <a:blip r:embed="rId6"/>
                <a:stretch>
                  <a:fillRect l="-911" t="-32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02A0-D51D-C11C-CD29-0C96E7A6E9EB}"/>
              </a:ext>
            </a:extLst>
          </p:cNvPr>
          <p:cNvSpPr/>
          <p:nvPr/>
        </p:nvSpPr>
        <p:spPr>
          <a:xfrm>
            <a:off x="5797296" y="2640772"/>
            <a:ext cx="3502394" cy="295368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46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</a:t>
            </a:r>
          </a:p>
          <a:p>
            <a:r>
              <a:rPr lang="en-US" altLang="ko-KR" sz="2000" b="1" dirty="0">
                <a:cs typeface="Times New Roman" panose="02020603050405020304" pitchFamily="18" charset="0"/>
              </a:rPr>
              <a:t>Non-maximum suppression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두꺼운 에지 제거</a:t>
            </a:r>
            <a:endParaRPr lang="en-US" altLang="ko-KR" sz="2000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4E390D-C3C8-94CE-7BBE-458303CFDD58}"/>
              </a:ext>
            </a:extLst>
          </p:cNvPr>
          <p:cNvSpPr txBox="1"/>
          <p:nvPr/>
        </p:nvSpPr>
        <p:spPr>
          <a:xfrm>
            <a:off x="246887" y="5386271"/>
            <a:ext cx="3502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Criteria : Gradient orientation 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52B2EC-3A8B-B47A-31A9-8A9B9CABC59A}"/>
              </a:ext>
            </a:extLst>
          </p:cNvPr>
          <p:cNvSpPr/>
          <p:nvPr/>
        </p:nvSpPr>
        <p:spPr>
          <a:xfrm>
            <a:off x="4645151" y="1806444"/>
            <a:ext cx="3502394" cy="1592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09F147-B84B-76F1-3788-5238CFE1D336}"/>
              </a:ext>
            </a:extLst>
          </p:cNvPr>
          <p:cNvSpPr/>
          <p:nvPr/>
        </p:nvSpPr>
        <p:spPr>
          <a:xfrm>
            <a:off x="246887" y="2084368"/>
            <a:ext cx="3502394" cy="295368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4602A0-D51D-C11C-CD29-0C96E7A6E9EB}"/>
              </a:ext>
            </a:extLst>
          </p:cNvPr>
          <p:cNvSpPr/>
          <p:nvPr/>
        </p:nvSpPr>
        <p:spPr>
          <a:xfrm>
            <a:off x="4645151" y="3831733"/>
            <a:ext cx="3502394" cy="173920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B354E0-F3FC-8809-7863-2DA192BC143C}"/>
                  </a:ext>
                </a:extLst>
              </p:cNvPr>
              <p:cNvSpPr txBox="1"/>
              <p:nvPr/>
            </p:nvSpPr>
            <p:spPr>
              <a:xfrm>
                <a:off x="8442719" y="2268547"/>
                <a:ext cx="3502394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Atan2 -&gt; -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~ </a:t>
                </a:r>
                <a14:m>
                  <m:oMath xmlns:m="http://schemas.openxmlformats.org/officeDocument/2006/math">
                    <m:r>
                      <a:rPr lang="ko-KR" altLang="en-US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𝝅</m:t>
                    </m:r>
                  </m:oMath>
                </a14:m>
                <a:endParaRPr lang="en-US" altLang="ko-KR" dirty="0"/>
              </a:p>
              <a:p>
                <a:endParaRPr lang="en-US" altLang="ko-KR" dirty="0"/>
              </a:p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각도의 절댓값 저장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( 0 ~ 180</a:t>
                </a:r>
                <a14:m>
                  <m:oMath xmlns:m="http://schemas.openxmlformats.org/officeDocument/2006/math">
                    <m:r>
                      <a:rPr lang="en-US" altLang="ko-KR" b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각도에 따른 모드 설정</a:t>
                </a:r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모드에 따른 주변 픽셀 </a:t>
                </a:r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고려 후 억제</a:t>
                </a:r>
                <a:endPara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ko-KR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2B354E0-F3FC-8809-7863-2DA192BC1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2719" y="2268547"/>
                <a:ext cx="3502394" cy="2585323"/>
              </a:xfrm>
              <a:prstGeom prst="rect">
                <a:avLst/>
              </a:prstGeom>
              <a:blipFill>
                <a:blip r:embed="rId8"/>
                <a:stretch>
                  <a:fillRect l="-1565" t="-14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97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EAC0C0-1700-841B-3E71-8A9661F085A1}"/>
              </a:ext>
            </a:extLst>
          </p:cNvPr>
          <p:cNvSpPr/>
          <p:nvPr/>
        </p:nvSpPr>
        <p:spPr>
          <a:xfrm>
            <a:off x="0" y="0"/>
            <a:ext cx="6317666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D3ED1-783E-2CB3-B499-9A4A7AA03327}"/>
              </a:ext>
            </a:extLst>
          </p:cNvPr>
          <p:cNvSpPr/>
          <p:nvPr/>
        </p:nvSpPr>
        <p:spPr>
          <a:xfrm>
            <a:off x="5848536" y="0"/>
            <a:ext cx="63434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CBC40-4E1C-58E7-8F0E-A0D28A48B528}"/>
              </a:ext>
            </a:extLst>
          </p:cNvPr>
          <p:cNvSpPr txBox="1"/>
          <p:nvPr/>
        </p:nvSpPr>
        <p:spPr>
          <a:xfrm>
            <a:off x="1833714" y="3055098"/>
            <a:ext cx="252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3B68F8-891E-D2EB-2724-EB001DEF5FC9}"/>
              </a:ext>
            </a:extLst>
          </p:cNvPr>
          <p:cNvCxnSpPr>
            <a:cxnSpLocks/>
          </p:cNvCxnSpPr>
          <p:nvPr/>
        </p:nvCxnSpPr>
        <p:spPr>
          <a:xfrm>
            <a:off x="1700914" y="3886200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016A96-A092-A2B9-4442-2B8B513B33B7}"/>
              </a:ext>
            </a:extLst>
          </p:cNvPr>
          <p:cNvCxnSpPr>
            <a:cxnSpLocks/>
          </p:cNvCxnSpPr>
          <p:nvPr/>
        </p:nvCxnSpPr>
        <p:spPr>
          <a:xfrm>
            <a:off x="1700914" y="3000375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F123AD-4707-A6DE-4111-B14266DF5915}"/>
              </a:ext>
            </a:extLst>
          </p:cNvPr>
          <p:cNvSpPr txBox="1"/>
          <p:nvPr/>
        </p:nvSpPr>
        <p:spPr>
          <a:xfrm>
            <a:off x="6509850" y="834709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907E0-C982-F3A0-F2A1-CD8E4A5BA371}"/>
                  </a:ext>
                </a:extLst>
              </p:cNvPr>
              <p:cNvSpPr txBox="1"/>
              <p:nvPr/>
            </p:nvSpPr>
            <p:spPr>
              <a:xfrm>
                <a:off x="6509849" y="2450568"/>
                <a:ext cx="51729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2. Gradient(</a:t>
                </a:r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</a:rPr>
                      <m:t>𝛁</m:t>
                    </m:r>
                  </m:oMath>
                </a14:m>
                <a:r>
                  <a:rPr lang="en-US" altLang="ko-KR" sz="2400" b="1" dirty="0"/>
                  <a:t>) as Edge Detection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59907E0-C982-F3A0-F2A1-CD8E4A5BA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49" y="2450568"/>
                <a:ext cx="5172963" cy="461665"/>
              </a:xfrm>
              <a:prstGeom prst="rect">
                <a:avLst/>
              </a:prstGeom>
              <a:blipFill>
                <a:blip r:embed="rId5"/>
                <a:stretch>
                  <a:fillRect l="-1887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6A7AE-0284-27E3-376E-4C9534616C59}"/>
                  </a:ext>
                </a:extLst>
              </p:cNvPr>
              <p:cNvSpPr txBox="1"/>
              <p:nvPr/>
            </p:nvSpPr>
            <p:spPr>
              <a:xfrm>
                <a:off x="6509850" y="4066427"/>
                <a:ext cx="5281556" cy="470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3. Laplacian(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2400" b="1" i="1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400" b="1" dirty="0"/>
                  <a:t>) as Edge Detection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76A7AE-0284-27E3-376E-4C9534616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9850" y="4066427"/>
                <a:ext cx="5281556" cy="470000"/>
              </a:xfrm>
              <a:prstGeom prst="rect">
                <a:avLst/>
              </a:prstGeom>
              <a:blipFill>
                <a:blip r:embed="rId6"/>
                <a:stretch>
                  <a:fillRect l="-1848" t="-9091" r="-115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30E0CE2-566E-02FC-E50E-F8FC84734FE1}"/>
              </a:ext>
            </a:extLst>
          </p:cNvPr>
          <p:cNvSpPr txBox="1"/>
          <p:nvPr/>
        </p:nvSpPr>
        <p:spPr>
          <a:xfrm>
            <a:off x="6509850" y="5690622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Canny Edge Detection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F2E16B-681F-864B-9693-F5F13D8D653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3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BEE92C46-E987-F330-8BC0-6A2061ABF3C8}"/>
              </a:ext>
            </a:extLst>
          </p:cNvPr>
          <p:cNvSpPr/>
          <p:nvPr/>
        </p:nvSpPr>
        <p:spPr>
          <a:xfrm>
            <a:off x="5797295" y="3806121"/>
            <a:ext cx="5756711" cy="29536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3. </a:t>
            </a:r>
          </a:p>
          <a:p>
            <a:r>
              <a:rPr lang="en-US" altLang="ko-KR" sz="2000" b="1" dirty="0">
                <a:cs typeface="Times New Roman" panose="02020603050405020304" pitchFamily="18" charset="0"/>
              </a:rPr>
              <a:t>Non-maximum suppression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두꺼운 에지 제거</a:t>
            </a:r>
            <a:endParaRPr lang="en-US" altLang="ko-KR" sz="2000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446269-30F4-1044-177D-505CDD44469C}"/>
              </a:ext>
            </a:extLst>
          </p:cNvPr>
          <p:cNvSpPr txBox="1"/>
          <p:nvPr/>
        </p:nvSpPr>
        <p:spPr>
          <a:xfrm>
            <a:off x="2005263" y="6027003"/>
            <a:ext cx="1393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Img_NMS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D0C482-653D-FD02-E5CB-2B449EB68934}"/>
              </a:ext>
            </a:extLst>
          </p:cNvPr>
          <p:cNvSpPr/>
          <p:nvPr/>
        </p:nvSpPr>
        <p:spPr>
          <a:xfrm>
            <a:off x="950975" y="2640772"/>
            <a:ext cx="3502394" cy="295368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3641D4-FAB8-C24F-850A-F120ACD5343D}"/>
              </a:ext>
            </a:extLst>
          </p:cNvPr>
          <p:cNvSpPr/>
          <p:nvPr/>
        </p:nvSpPr>
        <p:spPr>
          <a:xfrm>
            <a:off x="5785511" y="852439"/>
            <a:ext cx="5768496" cy="29536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719115-A571-0AD0-9585-91EB11046D40}"/>
              </a:ext>
            </a:extLst>
          </p:cNvPr>
          <p:cNvSpPr/>
          <p:nvPr/>
        </p:nvSpPr>
        <p:spPr>
          <a:xfrm>
            <a:off x="5957093" y="2343991"/>
            <a:ext cx="3103780" cy="707887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C123E17-4EF9-6390-0953-FBE52F435C7E}"/>
              </a:ext>
            </a:extLst>
          </p:cNvPr>
          <p:cNvSpPr/>
          <p:nvPr/>
        </p:nvSpPr>
        <p:spPr>
          <a:xfrm>
            <a:off x="5957092" y="3069660"/>
            <a:ext cx="5596913" cy="2737374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012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C760A5E-C1ED-2085-9671-197960B25885}"/>
              </a:ext>
            </a:extLst>
          </p:cNvPr>
          <p:cNvSpPr/>
          <p:nvPr/>
        </p:nvSpPr>
        <p:spPr>
          <a:xfrm>
            <a:off x="5764216" y="901526"/>
            <a:ext cx="6117771" cy="54261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/>
              <p:nvPr/>
            </p:nvSpPr>
            <p:spPr>
              <a:xfrm>
                <a:off x="164156" y="865005"/>
                <a:ext cx="10717204" cy="1691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 4. </a:t>
                </a: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Hysteresis thresholding  </a:t>
                </a:r>
              </a:p>
              <a:p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최종 에지 선정 </a:t>
                </a:r>
                <a:r>
                  <a:rPr lang="en-US" altLang="ko-KR" sz="2000" dirty="0">
                    <a:solidFill>
                      <a:srgbClr val="1F1F1F"/>
                    </a:solidFill>
                    <a:latin typeface="ElsevierGulliver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𝒉𝒊𝒈𝒉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F1F1F"/>
                    </a:solidFill>
                    <a:latin typeface="ElsevierGulliver"/>
                  </a:rPr>
                  <a:t>는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ko-K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ko-KR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𝒍𝒐𝒘</m:t>
                        </m:r>
                      </m:sub>
                    </m:sSub>
                  </m:oMath>
                </a14:m>
                <a:r>
                  <a:rPr lang="ko-KR" altLang="en-US" sz="2000" dirty="0">
                    <a:solidFill>
                      <a:srgbClr val="1F1F1F"/>
                    </a:solidFill>
                    <a:latin typeface="ElsevierGulliver"/>
                  </a:rPr>
                  <a:t>의</a:t>
                </a:r>
                <a:r>
                  <a:rPr lang="en-US" altLang="ko-KR" sz="2000" dirty="0">
                    <a:solidFill>
                      <a:srgbClr val="1F1F1F"/>
                    </a:solidFill>
                    <a:latin typeface="ElsevierGulliver"/>
                  </a:rPr>
                  <a:t> 2~3</a:t>
                </a:r>
                <a:r>
                  <a:rPr lang="ko-KR" altLang="en-US" sz="2000" dirty="0">
                    <a:solidFill>
                      <a:srgbClr val="1F1F1F"/>
                    </a:solidFill>
                    <a:latin typeface="ElsevierGulliver"/>
                  </a:rPr>
                  <a:t>배 설정</a:t>
                </a:r>
                <a:r>
                  <a:rPr lang="en-US" altLang="ko-KR" sz="2000" dirty="0">
                    <a:solidFill>
                      <a:srgbClr val="1F1F1F"/>
                    </a:solidFill>
                    <a:latin typeface="ElsevierGulliver"/>
                  </a:rPr>
                  <a:t>)</a:t>
                </a:r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7DB76FB-D8CA-66BB-83F0-C91563F17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56" y="865005"/>
                <a:ext cx="10717204" cy="1691104"/>
              </a:xfrm>
              <a:prstGeom prst="rect">
                <a:avLst/>
              </a:prstGeom>
              <a:blipFill>
                <a:blip r:embed="rId6"/>
                <a:stretch>
                  <a:fillRect l="-626" t="-21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652CD68-F5BA-CA08-CE8D-D9ABFB0C8594}"/>
              </a:ext>
            </a:extLst>
          </p:cNvPr>
          <p:cNvSpPr txBox="1"/>
          <p:nvPr/>
        </p:nvSpPr>
        <p:spPr>
          <a:xfrm>
            <a:off x="5797296" y="852439"/>
            <a:ext cx="56573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1E5575-993E-A345-A848-B2FEEDC568E4}"/>
              </a:ext>
            </a:extLst>
          </p:cNvPr>
          <p:cNvSpPr/>
          <p:nvPr/>
        </p:nvSpPr>
        <p:spPr>
          <a:xfrm>
            <a:off x="731505" y="2898615"/>
            <a:ext cx="3868181" cy="162925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FE65C-E7BB-5191-2226-5DE00706AE72}"/>
                  </a:ext>
                </a:extLst>
              </p:cNvPr>
              <p:cNvSpPr txBox="1"/>
              <p:nvPr/>
            </p:nvSpPr>
            <p:spPr>
              <a:xfrm>
                <a:off x="454914" y="5021358"/>
                <a:ext cx="4930902" cy="3919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&lt;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35FE65C-E7BB-5191-2226-5DE00706A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" y="5021358"/>
                <a:ext cx="4930902" cy="391902"/>
              </a:xfrm>
              <a:prstGeom prst="rect">
                <a:avLst/>
              </a:prstGeom>
              <a:blipFill>
                <a:blip r:embed="rId8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1E3395BE-D542-0FD8-5184-12D95B8A9A43}"/>
              </a:ext>
            </a:extLst>
          </p:cNvPr>
          <p:cNvSpPr/>
          <p:nvPr/>
        </p:nvSpPr>
        <p:spPr>
          <a:xfrm>
            <a:off x="6140173" y="2664011"/>
            <a:ext cx="4452617" cy="194361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5BB2BA-650A-7BF5-DE37-0D9109E5E9EC}"/>
              </a:ext>
            </a:extLst>
          </p:cNvPr>
          <p:cNvSpPr/>
          <p:nvPr/>
        </p:nvSpPr>
        <p:spPr>
          <a:xfrm>
            <a:off x="6140173" y="2268187"/>
            <a:ext cx="5314429" cy="2018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455D5F-7C50-8A75-92CC-CD8AAEE10E86}"/>
              </a:ext>
            </a:extLst>
          </p:cNvPr>
          <p:cNvSpPr/>
          <p:nvPr/>
        </p:nvSpPr>
        <p:spPr>
          <a:xfrm>
            <a:off x="6140173" y="2481944"/>
            <a:ext cx="5314429" cy="236318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44432A4-8272-6739-0B05-9030D17D8460}"/>
              </a:ext>
            </a:extLst>
          </p:cNvPr>
          <p:cNvSpPr/>
          <p:nvPr/>
        </p:nvSpPr>
        <p:spPr>
          <a:xfrm>
            <a:off x="5980609" y="4845132"/>
            <a:ext cx="3056513" cy="5049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E18063-2C83-9F62-0489-775D06FB95D6}"/>
                  </a:ext>
                </a:extLst>
              </p:cNvPr>
              <p:cNvSpPr txBox="1"/>
              <p:nvPr/>
            </p:nvSpPr>
            <p:spPr>
              <a:xfrm>
                <a:off x="454914" y="5565965"/>
                <a:ext cx="4461470" cy="945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h𝑖𝑔h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: Edge</a:t>
                </a:r>
                <a:endParaRPr lang="en-US" altLang="ko-KR" sz="1800" i="1" dirty="0">
                  <a:solidFill>
                    <a:srgbClr val="1F1F1F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ko-KR" sz="18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ko-KR" sz="18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𝐿𝑜𝑤</m:t>
                        </m:r>
                      </m:sub>
                    </m:sSub>
                  </m:oMath>
                </a14:m>
                <a:r>
                  <a:rPr lang="en-US" altLang="ko-KR" sz="1800" dirty="0">
                    <a:solidFill>
                      <a:srgbClr val="1F1F1F"/>
                    </a:solidFill>
                    <a:latin typeface="ElsevierGulliver"/>
                  </a:rPr>
                  <a:t> : not Edge</a:t>
                </a:r>
              </a:p>
              <a:p>
                <a:endParaRPr lang="en-US" altLang="ko-KR" sz="1800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9E18063-2C83-9F62-0489-775D06FB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" y="5565965"/>
                <a:ext cx="4461470" cy="945900"/>
              </a:xfrm>
              <a:prstGeom prst="rect">
                <a:avLst/>
              </a:prstGeom>
              <a:blipFill>
                <a:blip r:embed="rId9"/>
                <a:stretch>
                  <a:fillRect t="-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789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58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Canny Edge Detector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DB76FB-D8CA-66BB-83F0-C91563F178DE}"/>
              </a:ext>
            </a:extLst>
          </p:cNvPr>
          <p:cNvSpPr txBox="1"/>
          <p:nvPr/>
        </p:nvSpPr>
        <p:spPr>
          <a:xfrm>
            <a:off x="164156" y="865005"/>
            <a:ext cx="1071720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4. </a:t>
            </a: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Hysteresis thresholding  </a:t>
            </a:r>
          </a:p>
          <a:p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최종 에지 선정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40182-3E93-0B2B-1183-3336F5CDA958}"/>
              </a:ext>
            </a:extLst>
          </p:cNvPr>
          <p:cNvSpPr txBox="1"/>
          <p:nvPr/>
        </p:nvSpPr>
        <p:spPr>
          <a:xfrm>
            <a:off x="687967" y="5888502"/>
            <a:ext cx="2494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</a:t>
            </a:r>
          </a:p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60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88DAF6-A344-6287-D72F-3FDE0E5B7435}"/>
              </a:ext>
            </a:extLst>
          </p:cNvPr>
          <p:cNvSpPr/>
          <p:nvPr/>
        </p:nvSpPr>
        <p:spPr>
          <a:xfrm>
            <a:off x="265175" y="2640772"/>
            <a:ext cx="3502394" cy="295368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86E9FA-A7FB-21A9-5E48-8BBFD7EF8792}"/>
              </a:ext>
            </a:extLst>
          </p:cNvPr>
          <p:cNvSpPr/>
          <p:nvPr/>
        </p:nvSpPr>
        <p:spPr>
          <a:xfrm>
            <a:off x="4322384" y="2640772"/>
            <a:ext cx="3502394" cy="295368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43287D2-FC6A-94FC-3CE5-B9A201026D3E}"/>
              </a:ext>
            </a:extLst>
          </p:cNvPr>
          <p:cNvSpPr/>
          <p:nvPr/>
        </p:nvSpPr>
        <p:spPr>
          <a:xfrm>
            <a:off x="8379593" y="2640772"/>
            <a:ext cx="3502394" cy="295368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FE9EE3-908D-68AD-E57A-E39FBB50AD31}"/>
              </a:ext>
            </a:extLst>
          </p:cNvPr>
          <p:cNvSpPr txBox="1"/>
          <p:nvPr/>
        </p:nvSpPr>
        <p:spPr>
          <a:xfrm>
            <a:off x="4826508" y="5888502"/>
            <a:ext cx="2494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30</a:t>
            </a:r>
          </a:p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EFCCC7-89B5-9B99-C81F-B894742EB780}"/>
              </a:ext>
            </a:extLst>
          </p:cNvPr>
          <p:cNvSpPr txBox="1"/>
          <p:nvPr/>
        </p:nvSpPr>
        <p:spPr>
          <a:xfrm>
            <a:off x="8883717" y="5888502"/>
            <a:ext cx="24941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lowThreshold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50</a:t>
            </a:r>
          </a:p>
          <a:p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HighThreshold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150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950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47A466-2CFA-2C2E-EBF9-3191CDC18C41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7F12C-BBDE-6113-96C9-26456095E7F5}"/>
              </a:ext>
            </a:extLst>
          </p:cNvPr>
          <p:cNvSpPr txBox="1"/>
          <p:nvPr/>
        </p:nvSpPr>
        <p:spPr>
          <a:xfrm>
            <a:off x="4450080" y="3105834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CE8690-614D-D792-BB35-9A3E70EBEB11}"/>
              </a:ext>
            </a:extLst>
          </p:cNvPr>
          <p:cNvSpPr/>
          <p:nvPr/>
        </p:nvSpPr>
        <p:spPr>
          <a:xfrm rot="10800000" flipV="1">
            <a:off x="5149264" y="3752165"/>
            <a:ext cx="2272303" cy="44818"/>
          </a:xfrm>
          <a:prstGeom prst="rect">
            <a:avLst/>
          </a:prstGeom>
          <a:solidFill>
            <a:schemeClr val="dk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11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EA-36AA-04BF-2F0D-7AA864118FEC}"/>
              </a:ext>
            </a:extLst>
          </p:cNvPr>
          <p:cNvSpPr txBox="1"/>
          <p:nvPr/>
        </p:nvSpPr>
        <p:spPr>
          <a:xfrm>
            <a:off x="191588" y="1064189"/>
            <a:ext cx="948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: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윤곽선을 검출하는 기술로써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,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영상에서 객체의 경계를 찾기 위한 기법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이미지에서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magnitude,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orientation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을</a:t>
            </a:r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추출하는데 활용된다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FF29F-0A28-AF3B-2447-F0A6C4AFFA7E}"/>
              </a:ext>
            </a:extLst>
          </p:cNvPr>
          <p:cNvSpPr txBox="1"/>
          <p:nvPr/>
        </p:nvSpPr>
        <p:spPr>
          <a:xfrm>
            <a:off x="191588" y="1913143"/>
            <a:ext cx="10717204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 performance criteria in Canny Edge Detection</a:t>
            </a:r>
          </a:p>
          <a:p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Detection</a:t>
            </a:r>
          </a:p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Edge point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의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marking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실패율을 낮출수록 좋다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(SNR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을 올릴수록 좋음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Good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Edge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로 판단한 지점과 실제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Edge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의 중심이 가까울 수록 좋다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Only one response to a single Edge</a:t>
            </a:r>
          </a:p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Edge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 대해 단 하나의 응답을 해야 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(NMS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적용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449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1D</a:t>
            </a: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504BA-4977-26D6-DE02-24D6DD9D1856}"/>
              </a:ext>
            </a:extLst>
          </p:cNvPr>
          <p:cNvSpPr/>
          <p:nvPr/>
        </p:nvSpPr>
        <p:spPr>
          <a:xfrm>
            <a:off x="147157" y="1163930"/>
            <a:ext cx="4749400" cy="4530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CF5B04-E67A-330B-623C-96A03A8A86F9}"/>
              </a:ext>
            </a:extLst>
          </p:cNvPr>
          <p:cNvSpPr/>
          <p:nvPr/>
        </p:nvSpPr>
        <p:spPr>
          <a:xfrm>
            <a:off x="6619058" y="3753454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E0B4BE-370C-2903-383B-2B6C066CA37A}"/>
              </a:ext>
            </a:extLst>
          </p:cNvPr>
          <p:cNvSpPr/>
          <p:nvPr/>
        </p:nvSpPr>
        <p:spPr>
          <a:xfrm rot="5400000">
            <a:off x="5566546" y="5227074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503C48-ECC4-B934-6821-F0A1BD696394}"/>
              </a:ext>
            </a:extLst>
          </p:cNvPr>
          <p:cNvSpPr/>
          <p:nvPr/>
        </p:nvSpPr>
        <p:spPr>
          <a:xfrm>
            <a:off x="9739174" y="3751311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B7819-68F0-C6C5-CE5F-1084F8ACC992}"/>
              </a:ext>
            </a:extLst>
          </p:cNvPr>
          <p:cNvSpPr/>
          <p:nvPr/>
        </p:nvSpPr>
        <p:spPr>
          <a:xfrm rot="5400000">
            <a:off x="8686662" y="5224931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CE3F0-BAD7-B3BA-03F3-CC67CA8BC679}"/>
                  </a:ext>
                </a:extLst>
              </p:cNvPr>
              <p:cNvSpPr txBox="1"/>
              <p:nvPr/>
            </p:nvSpPr>
            <p:spPr>
              <a:xfrm>
                <a:off x="5266508" y="1720840"/>
                <a:ext cx="5941695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Gradient(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𝛁</m:t>
                    </m:r>
                  </m:oMath>
                </a14:m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Edge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크기와 방향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위치를 얻어낼 수 있다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Edge 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검출에 용이한 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Threshold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를 찾아야 한다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Convolution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두 번 수행한다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축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y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축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non-linear </a:t>
                </a:r>
                <a:r>
                  <a:rPr lang="en-US" altLang="ko-KR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operatior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각 픽셀에 대한 미분 값이 픽셀 값 자체에 의존하기 때문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CE3F0-BAD7-B3BA-03F3-CC67CA8BC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508" y="1720840"/>
                <a:ext cx="5941695" cy="3416320"/>
              </a:xfrm>
              <a:prstGeom prst="rect">
                <a:avLst/>
              </a:prstGeom>
              <a:blipFill>
                <a:blip r:embed="rId6"/>
                <a:stretch>
                  <a:fillRect l="-1128" t="-891" b="-1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41E4151-574F-2641-70D0-95EC09D0C456}"/>
              </a:ext>
            </a:extLst>
          </p:cNvPr>
          <p:cNvCxnSpPr/>
          <p:nvPr/>
        </p:nvCxnSpPr>
        <p:spPr>
          <a:xfrm>
            <a:off x="1993392" y="1163930"/>
            <a:ext cx="0" cy="40460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710AA88-5526-12E4-6AA8-EDE9546005A4}"/>
              </a:ext>
            </a:extLst>
          </p:cNvPr>
          <p:cNvCxnSpPr/>
          <p:nvPr/>
        </p:nvCxnSpPr>
        <p:spPr>
          <a:xfrm>
            <a:off x="3136392" y="1163930"/>
            <a:ext cx="0" cy="40460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49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03771EA-C23D-F5D2-BA00-5759A1C81E47}"/>
              </a:ext>
            </a:extLst>
          </p:cNvPr>
          <p:cNvSpPr/>
          <p:nvPr/>
        </p:nvSpPr>
        <p:spPr>
          <a:xfrm>
            <a:off x="1399032" y="1472194"/>
            <a:ext cx="1627632" cy="9143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  <a:gs pos="100000">
                <a:schemeClr val="tx1"/>
              </a:gs>
              <a:gs pos="71000">
                <a:schemeClr val="tx1"/>
              </a:gs>
            </a:gsLst>
            <a:lin ang="108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812188B8-9B72-C23B-668E-B7769150FB9A}"/>
              </a:ext>
            </a:extLst>
          </p:cNvPr>
          <p:cNvCxnSpPr>
            <a:cxnSpLocks/>
          </p:cNvCxnSpPr>
          <p:nvPr/>
        </p:nvCxnSpPr>
        <p:spPr>
          <a:xfrm>
            <a:off x="1975104" y="1947682"/>
            <a:ext cx="53949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79453B-B0FC-BED2-2489-357EF85BDDEF}"/>
                  </a:ext>
                </a:extLst>
              </p:cNvPr>
              <p:cNvSpPr txBox="1"/>
              <p:nvPr/>
            </p:nvSpPr>
            <p:spPr>
              <a:xfrm>
                <a:off x="1481488" y="2643728"/>
                <a:ext cx="1481168" cy="6190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1" i="1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8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79453B-B0FC-BED2-2489-357EF85BD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88" y="2643728"/>
                <a:ext cx="1481168" cy="619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>
            <a:extLst>
              <a:ext uri="{FF2B5EF4-FFF2-40B4-BE49-F238E27FC236}">
                <a16:creationId xmlns:a16="http://schemas.microsoft.com/office/drawing/2014/main" id="{6BB8C919-C6C5-2772-03AB-21F0E07CB22F}"/>
              </a:ext>
            </a:extLst>
          </p:cNvPr>
          <p:cNvSpPr/>
          <p:nvPr/>
        </p:nvSpPr>
        <p:spPr>
          <a:xfrm>
            <a:off x="1481488" y="4077628"/>
            <a:ext cx="1627632" cy="914396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tx1"/>
              </a:gs>
              <a:gs pos="100000">
                <a:schemeClr val="tx1"/>
              </a:gs>
              <a:gs pos="82000">
                <a:schemeClr val="tx1"/>
              </a:gs>
            </a:gsLst>
            <a:lin ang="13200000" scaled="0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34B479-D9C0-5D7C-F43B-BA0FC3587E33}"/>
                  </a:ext>
                </a:extLst>
              </p:cNvPr>
              <p:cNvSpPr txBox="1"/>
              <p:nvPr/>
            </p:nvSpPr>
            <p:spPr>
              <a:xfrm>
                <a:off x="1371760" y="5270912"/>
                <a:ext cx="1883664" cy="6664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1" i="1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=[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34B479-D9C0-5D7C-F43B-BA0FC3587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760" y="5270912"/>
                <a:ext cx="1883664" cy="6664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8CFF359-C835-2DE2-81E2-829D753133A2}"/>
              </a:ext>
            </a:extLst>
          </p:cNvPr>
          <p:cNvCxnSpPr>
            <a:cxnSpLocks/>
          </p:cNvCxnSpPr>
          <p:nvPr/>
        </p:nvCxnSpPr>
        <p:spPr>
          <a:xfrm>
            <a:off x="2295304" y="4562260"/>
            <a:ext cx="429768" cy="301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A817AC5-71F6-0996-E82F-BCA2FC3F903B}"/>
              </a:ext>
            </a:extLst>
          </p:cNvPr>
          <p:cNvCxnSpPr>
            <a:cxnSpLocks/>
          </p:cNvCxnSpPr>
          <p:nvPr/>
        </p:nvCxnSpPr>
        <p:spPr>
          <a:xfrm>
            <a:off x="2313592" y="4553116"/>
            <a:ext cx="41148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748F07B-0ECA-729B-ED3B-67F6A7FB3BB7}"/>
              </a:ext>
            </a:extLst>
          </p:cNvPr>
          <p:cNvCxnSpPr>
            <a:cxnSpLocks/>
          </p:cNvCxnSpPr>
          <p:nvPr/>
        </p:nvCxnSpPr>
        <p:spPr>
          <a:xfrm>
            <a:off x="2304448" y="4566836"/>
            <a:ext cx="0" cy="28803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946556-4E64-17E8-4329-3AFE4121FF64}"/>
              </a:ext>
            </a:extLst>
          </p:cNvPr>
          <p:cNvCxnSpPr>
            <a:cxnSpLocks/>
          </p:cNvCxnSpPr>
          <p:nvPr/>
        </p:nvCxnSpPr>
        <p:spPr>
          <a:xfrm>
            <a:off x="2313592" y="4845724"/>
            <a:ext cx="411480" cy="0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1F57921-F14D-FFA9-3F76-3279DF5E5DC4}"/>
              </a:ext>
            </a:extLst>
          </p:cNvPr>
          <p:cNvCxnSpPr>
            <a:cxnSpLocks/>
          </p:cNvCxnSpPr>
          <p:nvPr/>
        </p:nvCxnSpPr>
        <p:spPr>
          <a:xfrm>
            <a:off x="2661064" y="4566836"/>
            <a:ext cx="0" cy="288032"/>
          </a:xfrm>
          <a:prstGeom prst="straightConnector1">
            <a:avLst/>
          </a:prstGeom>
          <a:ln w="254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524A5D-AC46-92D4-9D7C-771CBF2A153A}"/>
                  </a:ext>
                </a:extLst>
              </p:cNvPr>
              <p:cNvSpPr txBox="1"/>
              <p:nvPr/>
            </p:nvSpPr>
            <p:spPr>
              <a:xfrm>
                <a:off x="2672494" y="4305122"/>
                <a:ext cx="445770" cy="44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8524A5D-AC46-92D4-9D7C-771CBF2A1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2494" y="4305122"/>
                <a:ext cx="445770" cy="443455"/>
              </a:xfrm>
              <a:prstGeom prst="rect">
                <a:avLst/>
              </a:prstGeom>
              <a:blipFill>
                <a:blip r:embed="rId7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518624-8112-1DD9-F3B1-D61D82D16904}"/>
                  </a:ext>
                </a:extLst>
              </p:cNvPr>
              <p:cNvSpPr txBox="1"/>
              <p:nvPr/>
            </p:nvSpPr>
            <p:spPr>
              <a:xfrm>
                <a:off x="1868965" y="4579383"/>
                <a:ext cx="445770" cy="475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5518624-8112-1DD9-F3B1-D61D82D1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965" y="4579383"/>
                <a:ext cx="445770" cy="475066"/>
              </a:xfrm>
              <a:prstGeom prst="rect">
                <a:avLst/>
              </a:prstGeom>
              <a:blipFill>
                <a:blip r:embed="rId8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C27BF3-0E44-6885-C355-387DCB20879B}"/>
                  </a:ext>
                </a:extLst>
              </p:cNvPr>
              <p:cNvSpPr txBox="1"/>
              <p:nvPr/>
            </p:nvSpPr>
            <p:spPr>
              <a:xfrm>
                <a:off x="5355176" y="2075047"/>
                <a:ext cx="3252216" cy="118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/>
                  <a:t>Gradient Magnitude</a:t>
                </a:r>
                <a:r>
                  <a:rPr lang="en-US" altLang="ko-KR" dirty="0"/>
                  <a:t>  </a:t>
                </a:r>
                <a:endParaRPr lang="en-US" altLang="ko-KR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𝛁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</m:d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num>
                                <m:den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altLang="ko-KR" b="1" i="1">
                                      <a:latin typeface="Cambria Math" panose="02040503050406030204" pitchFamily="18" charset="0"/>
                                    </a:rPr>
                                    <m:t>𝑰</m:t>
                                  </m:r>
                                </m:num>
                                <m:den>
                                  <m:r>
                                    <a:rPr lang="ko-KR" altLang="en-US" b="1" i="1">
                                      <a:latin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altLang="ko-KR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den>
                              </m:f>
                              <m:r>
                                <a:rPr lang="en-US" altLang="ko-KR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8C27BF3-0E44-6885-C355-387DCB208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176" y="2075047"/>
                <a:ext cx="3252216" cy="1187697"/>
              </a:xfrm>
              <a:prstGeom prst="rect">
                <a:avLst/>
              </a:prstGeom>
              <a:blipFill>
                <a:blip r:embed="rId9"/>
                <a:stretch>
                  <a:fillRect l="-1498" t="-2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5E546-897B-9EC2-C039-777863AD24E8}"/>
                  </a:ext>
                </a:extLst>
              </p:cNvPr>
              <p:cNvSpPr txBox="1"/>
              <p:nvPr/>
            </p:nvSpPr>
            <p:spPr>
              <a:xfrm>
                <a:off x="5355176" y="4077628"/>
                <a:ext cx="3252216" cy="943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/>
                  <a:t>Gradient Orientation</a:t>
                </a:r>
                <a:r>
                  <a:rPr lang="en-US" altLang="ko-KR" dirty="0"/>
                  <a:t>  </a:t>
                </a:r>
                <a:endParaRPr lang="en-US" altLang="ko-KR" sz="18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b="1" i="1" smtClean="0">
                          <a:latin typeface="Cambria Math" panose="02040503050406030204" pitchFamily="18" charset="0"/>
                        </a:rPr>
                        <m:t>𝛉</m:t>
                      </m:r>
                      <m:r>
                        <a:rPr lang="en-US" altLang="ko-KR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800" b="0" i="0" smtClean="0">
                                  <a:latin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fName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/</m:t>
                      </m:r>
                      <m:f>
                        <m:fPr>
                          <m:ctrlP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den>
                      </m:f>
                      <m:r>
                        <a:rPr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CE5E546-897B-9EC2-C039-777863AD2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176" y="4077628"/>
                <a:ext cx="3252216" cy="943463"/>
              </a:xfrm>
              <a:prstGeom prst="rect">
                <a:avLst/>
              </a:prstGeom>
              <a:blipFill>
                <a:blip r:embed="rId10"/>
                <a:stretch>
                  <a:fillRect l="-1498" t="-3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8CE20FE-0CCC-B0BB-7840-72FB197E48B1}"/>
              </a:ext>
            </a:extLst>
          </p:cNvPr>
          <p:cNvCxnSpPr/>
          <p:nvPr/>
        </p:nvCxnSpPr>
        <p:spPr>
          <a:xfrm>
            <a:off x="4645152" y="1867068"/>
            <a:ext cx="0" cy="34542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34CF475-58D8-1920-B7AC-3BFC436A732D}"/>
                  </a:ext>
                </a:extLst>
              </p:cNvPr>
              <p:cNvSpPr txBox="1"/>
              <p:nvPr/>
            </p:nvSpPr>
            <p:spPr>
              <a:xfrm>
                <a:off x="2476439" y="1677938"/>
                <a:ext cx="445770" cy="443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1" i="1" smtClean="0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num>
                        <m:den>
                          <m:r>
                            <a:rPr lang="ko-KR" altLang="en-US" sz="1200" b="1" i="1"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ko-KR" sz="1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34CF475-58D8-1920-B7AC-3BFC436A7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439" y="1677938"/>
                <a:ext cx="445770" cy="443455"/>
              </a:xfrm>
              <a:prstGeom prst="rect">
                <a:avLst/>
              </a:prstGeom>
              <a:blipFill>
                <a:blip r:embed="rId11"/>
                <a:stretch>
                  <a:fillRect b="-1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101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Gradient</a:t>
                </a:r>
                <a14:m>
                  <m:oMath xmlns:m="http://schemas.openxmlformats.org/officeDocument/2006/math"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3600" b="1" i="1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blipFill>
                <a:blip r:embed="rId5"/>
                <a:stretch>
                  <a:fillRect l="-2655" t="-15094" b="-33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20AA072-8F35-DA8C-04DC-F51A45FAE0F8}"/>
              </a:ext>
            </a:extLst>
          </p:cNvPr>
          <p:cNvSpPr/>
          <p:nvPr/>
        </p:nvSpPr>
        <p:spPr>
          <a:xfrm>
            <a:off x="466344" y="1037686"/>
            <a:ext cx="9774936" cy="517398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15DC6-2029-44E4-6C7C-5F03FF830745}"/>
                  </a:ext>
                </a:extLst>
              </p:cNvPr>
              <p:cNvSpPr txBox="1"/>
              <p:nvPr/>
            </p:nvSpPr>
            <p:spPr>
              <a:xfrm>
                <a:off x="6890326" y="6022348"/>
                <a:ext cx="2096262" cy="3797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p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𝐧𝐝</m:t>
                        </m:r>
                      </m:sup>
                    </m:sSup>
                    <m:r>
                      <a:rPr lang="en-US" altLang="ko-KR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derivative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8A15DC6-2029-44E4-6C7C-5F03FF830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6" y="6022348"/>
                <a:ext cx="2096262" cy="379784"/>
              </a:xfrm>
              <a:prstGeom prst="rect">
                <a:avLst/>
              </a:prstGeom>
              <a:blipFill>
                <a:blip r:embed="rId7"/>
                <a:stretch>
                  <a:fillRect t="-6452" b="-258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71E13E-1563-DC19-09E6-476C00F5F70C}"/>
              </a:ext>
            </a:extLst>
          </p:cNvPr>
          <p:cNvSpPr/>
          <p:nvPr/>
        </p:nvSpPr>
        <p:spPr>
          <a:xfrm>
            <a:off x="6786312" y="5376672"/>
            <a:ext cx="2127123" cy="11806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146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Gradient</a:t>
                </a:r>
                <a14:m>
                  <m:oMath xmlns:m="http://schemas.openxmlformats.org/officeDocument/2006/math"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3600" b="1" i="1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blipFill>
                <a:blip r:embed="rId5"/>
                <a:stretch>
                  <a:fillRect l="-2655" t="-15094" b="-33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A40A15-F2F8-2A5A-186B-151BF02DF03D}"/>
              </a:ext>
            </a:extLst>
          </p:cNvPr>
          <p:cNvSpPr/>
          <p:nvPr/>
        </p:nvSpPr>
        <p:spPr>
          <a:xfrm>
            <a:off x="1286256" y="1545892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0A3C25-0716-AD3E-0CBB-A3E70F5963FA}"/>
              </a:ext>
            </a:extLst>
          </p:cNvPr>
          <p:cNvSpPr/>
          <p:nvPr/>
        </p:nvSpPr>
        <p:spPr>
          <a:xfrm>
            <a:off x="1286256" y="228614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94D8F0F-9C37-FF8C-3971-05027FE27ABA}"/>
              </a:ext>
            </a:extLst>
          </p:cNvPr>
          <p:cNvSpPr/>
          <p:nvPr/>
        </p:nvSpPr>
        <p:spPr>
          <a:xfrm>
            <a:off x="1999488" y="1545892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308D54-9D30-AC4A-C576-312B79E603A9}"/>
              </a:ext>
            </a:extLst>
          </p:cNvPr>
          <p:cNvSpPr/>
          <p:nvPr/>
        </p:nvSpPr>
        <p:spPr>
          <a:xfrm>
            <a:off x="1999488" y="228614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85A7B8-A027-3B68-E31C-84851D268DE2}"/>
              </a:ext>
            </a:extLst>
          </p:cNvPr>
          <p:cNvSpPr txBox="1"/>
          <p:nvPr/>
        </p:nvSpPr>
        <p:spPr>
          <a:xfrm>
            <a:off x="1286256" y="3194561"/>
            <a:ext cx="135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Roberts_x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755AA9E-15F6-3B9F-0EAC-DEF9706F8BCE}"/>
              </a:ext>
            </a:extLst>
          </p:cNvPr>
          <p:cNvSpPr/>
          <p:nvPr/>
        </p:nvSpPr>
        <p:spPr>
          <a:xfrm>
            <a:off x="1286256" y="428684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E929E071-B24E-A123-C2B8-6050CEF701B4}"/>
              </a:ext>
            </a:extLst>
          </p:cNvPr>
          <p:cNvSpPr/>
          <p:nvPr/>
        </p:nvSpPr>
        <p:spPr>
          <a:xfrm>
            <a:off x="1286256" y="502710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FF40D9D-DF43-6A14-75A3-A118CA938385}"/>
              </a:ext>
            </a:extLst>
          </p:cNvPr>
          <p:cNvSpPr/>
          <p:nvPr/>
        </p:nvSpPr>
        <p:spPr>
          <a:xfrm>
            <a:off x="1999488" y="4286847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6A625A5-0DF3-0CA0-B223-5E85D516BE7D}"/>
              </a:ext>
            </a:extLst>
          </p:cNvPr>
          <p:cNvSpPr/>
          <p:nvPr/>
        </p:nvSpPr>
        <p:spPr>
          <a:xfrm>
            <a:off x="1999488" y="5027101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A71C14-78CD-C99D-3135-C47C7921E9F1}"/>
              </a:ext>
            </a:extLst>
          </p:cNvPr>
          <p:cNvSpPr txBox="1"/>
          <p:nvPr/>
        </p:nvSpPr>
        <p:spPr>
          <a:xfrm>
            <a:off x="1286256" y="5935516"/>
            <a:ext cx="13548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Roberts_y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0D77D9E-7B61-6E0B-8101-E056639D682A}"/>
              </a:ext>
            </a:extLst>
          </p:cNvPr>
          <p:cNvSpPr/>
          <p:nvPr/>
        </p:nvSpPr>
        <p:spPr>
          <a:xfrm>
            <a:off x="4283203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D35FAA76-F947-D330-A462-15B41C296294}"/>
              </a:ext>
            </a:extLst>
          </p:cNvPr>
          <p:cNvSpPr/>
          <p:nvPr/>
        </p:nvSpPr>
        <p:spPr>
          <a:xfrm>
            <a:off x="4283203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F432ED6-04EC-2889-2093-575DF3DFEF47}"/>
              </a:ext>
            </a:extLst>
          </p:cNvPr>
          <p:cNvSpPr/>
          <p:nvPr/>
        </p:nvSpPr>
        <p:spPr>
          <a:xfrm>
            <a:off x="4283203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060DC0C-8AF7-5A05-B7FD-5858D0B168E7}"/>
              </a:ext>
            </a:extLst>
          </p:cNvPr>
          <p:cNvSpPr/>
          <p:nvPr/>
        </p:nvSpPr>
        <p:spPr>
          <a:xfrm>
            <a:off x="4996435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14A2CC0-BB6E-69D3-AF0D-4550304CB144}"/>
              </a:ext>
            </a:extLst>
          </p:cNvPr>
          <p:cNvSpPr/>
          <p:nvPr/>
        </p:nvSpPr>
        <p:spPr>
          <a:xfrm>
            <a:off x="4996435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57AC0ECC-96AB-CA6C-9994-E6243AB8B912}"/>
              </a:ext>
            </a:extLst>
          </p:cNvPr>
          <p:cNvSpPr/>
          <p:nvPr/>
        </p:nvSpPr>
        <p:spPr>
          <a:xfrm>
            <a:off x="4996435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4043AC1-3537-CD83-FD33-C3BCE467FC54}"/>
              </a:ext>
            </a:extLst>
          </p:cNvPr>
          <p:cNvSpPr/>
          <p:nvPr/>
        </p:nvSpPr>
        <p:spPr>
          <a:xfrm>
            <a:off x="5703571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2E3778A-A154-4B16-A819-1F399CFA0218}"/>
              </a:ext>
            </a:extLst>
          </p:cNvPr>
          <p:cNvSpPr/>
          <p:nvPr/>
        </p:nvSpPr>
        <p:spPr>
          <a:xfrm>
            <a:off x="5703571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16E8BB2-E43D-EEAF-E994-23755737053B}"/>
              </a:ext>
            </a:extLst>
          </p:cNvPr>
          <p:cNvSpPr/>
          <p:nvPr/>
        </p:nvSpPr>
        <p:spPr>
          <a:xfrm>
            <a:off x="5703571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1121598-7D80-A89F-8482-6F4496ACEA75}"/>
              </a:ext>
            </a:extLst>
          </p:cNvPr>
          <p:cNvSpPr/>
          <p:nvPr/>
        </p:nvSpPr>
        <p:spPr>
          <a:xfrm>
            <a:off x="4283203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E87582-5EDD-E332-0539-5DCC8B06C3CD}"/>
              </a:ext>
            </a:extLst>
          </p:cNvPr>
          <p:cNvSpPr/>
          <p:nvPr/>
        </p:nvSpPr>
        <p:spPr>
          <a:xfrm>
            <a:off x="4283203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21B20DD0-E861-F6BB-40DA-16CF9ADB4EE2}"/>
              </a:ext>
            </a:extLst>
          </p:cNvPr>
          <p:cNvSpPr/>
          <p:nvPr/>
        </p:nvSpPr>
        <p:spPr>
          <a:xfrm>
            <a:off x="4283203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B1C5CFED-4D20-4CCF-6F09-0626738AAB7E}"/>
              </a:ext>
            </a:extLst>
          </p:cNvPr>
          <p:cNvSpPr/>
          <p:nvPr/>
        </p:nvSpPr>
        <p:spPr>
          <a:xfrm>
            <a:off x="4996435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3DFEAAF-AB57-3AF2-8ECB-2E345D06D9D6}"/>
              </a:ext>
            </a:extLst>
          </p:cNvPr>
          <p:cNvSpPr/>
          <p:nvPr/>
        </p:nvSpPr>
        <p:spPr>
          <a:xfrm>
            <a:off x="4996435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E64B8C4-83BE-2917-1D48-2FBAAB74F8DF}"/>
              </a:ext>
            </a:extLst>
          </p:cNvPr>
          <p:cNvSpPr/>
          <p:nvPr/>
        </p:nvSpPr>
        <p:spPr>
          <a:xfrm>
            <a:off x="4996435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87A140F8-5CE3-BF9F-CD75-3759D90E8FF9}"/>
              </a:ext>
            </a:extLst>
          </p:cNvPr>
          <p:cNvSpPr/>
          <p:nvPr/>
        </p:nvSpPr>
        <p:spPr>
          <a:xfrm>
            <a:off x="5703571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1A4A875D-7CA3-B326-2AD7-DDE5C4A227B5}"/>
              </a:ext>
            </a:extLst>
          </p:cNvPr>
          <p:cNvSpPr/>
          <p:nvPr/>
        </p:nvSpPr>
        <p:spPr>
          <a:xfrm>
            <a:off x="5703571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FD853F93-4FBF-7035-F375-89450EA15F7E}"/>
              </a:ext>
            </a:extLst>
          </p:cNvPr>
          <p:cNvSpPr/>
          <p:nvPr/>
        </p:nvSpPr>
        <p:spPr>
          <a:xfrm>
            <a:off x="5703571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8ABBF19-13E0-EB89-0248-4C378DBC25AA}"/>
              </a:ext>
            </a:extLst>
          </p:cNvPr>
          <p:cNvSpPr txBox="1"/>
          <p:nvPr/>
        </p:nvSpPr>
        <p:spPr>
          <a:xfrm>
            <a:off x="4283203" y="3519374"/>
            <a:ext cx="20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Prewitt_x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5C397A8-FEB4-C1CE-6706-0D0EF09B96EC}"/>
              </a:ext>
            </a:extLst>
          </p:cNvPr>
          <p:cNvSpPr txBox="1"/>
          <p:nvPr/>
        </p:nvSpPr>
        <p:spPr>
          <a:xfrm>
            <a:off x="4283203" y="6435670"/>
            <a:ext cx="20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Prewitt_y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71317C89-3F36-19AC-6C56-18A6E04A0D06}"/>
              </a:ext>
            </a:extLst>
          </p:cNvPr>
          <p:cNvCxnSpPr>
            <a:cxnSpLocks/>
          </p:cNvCxnSpPr>
          <p:nvPr/>
        </p:nvCxnSpPr>
        <p:spPr>
          <a:xfrm>
            <a:off x="509778" y="3794760"/>
            <a:ext cx="0" cy="289326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7854B91-1AEF-A208-4752-26FB3D9E0A5E}"/>
              </a:ext>
            </a:extLst>
          </p:cNvPr>
          <p:cNvSpPr txBox="1"/>
          <p:nvPr/>
        </p:nvSpPr>
        <p:spPr>
          <a:xfrm>
            <a:off x="457200" y="3810909"/>
            <a:ext cx="1353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Orthogonal!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A2759AF-2C8C-CBAC-09D3-7DEB53AD4110}"/>
              </a:ext>
            </a:extLst>
          </p:cNvPr>
          <p:cNvSpPr/>
          <p:nvPr/>
        </p:nvSpPr>
        <p:spPr>
          <a:xfrm>
            <a:off x="7711440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14DFCDE-40B2-452E-AB1D-89D9B8D4634E}"/>
              </a:ext>
            </a:extLst>
          </p:cNvPr>
          <p:cNvSpPr/>
          <p:nvPr/>
        </p:nvSpPr>
        <p:spPr>
          <a:xfrm>
            <a:off x="7711440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9ADC9E0-F12C-715D-F866-5857B6530838}"/>
              </a:ext>
            </a:extLst>
          </p:cNvPr>
          <p:cNvSpPr/>
          <p:nvPr/>
        </p:nvSpPr>
        <p:spPr>
          <a:xfrm>
            <a:off x="7711440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55EE658-FBAD-E46C-B0CB-30DD26F4F1C4}"/>
              </a:ext>
            </a:extLst>
          </p:cNvPr>
          <p:cNvSpPr/>
          <p:nvPr/>
        </p:nvSpPr>
        <p:spPr>
          <a:xfrm>
            <a:off x="8424672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92ED02A-D238-6ECC-B03A-DA9A40E12945}"/>
              </a:ext>
            </a:extLst>
          </p:cNvPr>
          <p:cNvSpPr/>
          <p:nvPr/>
        </p:nvSpPr>
        <p:spPr>
          <a:xfrm>
            <a:off x="8424672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1B36EA4A-1FC1-706B-C065-B42512A28108}"/>
              </a:ext>
            </a:extLst>
          </p:cNvPr>
          <p:cNvSpPr/>
          <p:nvPr/>
        </p:nvSpPr>
        <p:spPr>
          <a:xfrm>
            <a:off x="8424672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D13ABF4-EB03-9C85-EF27-FE6E53A08209}"/>
              </a:ext>
            </a:extLst>
          </p:cNvPr>
          <p:cNvSpPr/>
          <p:nvPr/>
        </p:nvSpPr>
        <p:spPr>
          <a:xfrm>
            <a:off x="9131808" y="11838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3AF6D9F5-5601-F653-59CD-6DC6F34629BB}"/>
              </a:ext>
            </a:extLst>
          </p:cNvPr>
          <p:cNvSpPr/>
          <p:nvPr/>
        </p:nvSpPr>
        <p:spPr>
          <a:xfrm>
            <a:off x="9131808" y="19240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668365C9-1137-4DBC-2902-D5F5CF3468CB}"/>
              </a:ext>
            </a:extLst>
          </p:cNvPr>
          <p:cNvSpPr/>
          <p:nvPr/>
        </p:nvSpPr>
        <p:spPr>
          <a:xfrm>
            <a:off x="9131808" y="26643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481B1D15-FFE7-4909-9C1F-844FFC5BB1E0}"/>
              </a:ext>
            </a:extLst>
          </p:cNvPr>
          <p:cNvSpPr/>
          <p:nvPr/>
        </p:nvSpPr>
        <p:spPr>
          <a:xfrm>
            <a:off x="7711440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368EE71-D82E-DC6E-C89B-8A6AA7EA84CE}"/>
              </a:ext>
            </a:extLst>
          </p:cNvPr>
          <p:cNvSpPr/>
          <p:nvPr/>
        </p:nvSpPr>
        <p:spPr>
          <a:xfrm>
            <a:off x="7711440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550E3E03-BDB4-5674-DA41-41C942F3ABA8}"/>
              </a:ext>
            </a:extLst>
          </p:cNvPr>
          <p:cNvSpPr/>
          <p:nvPr/>
        </p:nvSpPr>
        <p:spPr>
          <a:xfrm>
            <a:off x="7711440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3B90B2A-4095-87FD-ED02-5F5F4A325692}"/>
              </a:ext>
            </a:extLst>
          </p:cNvPr>
          <p:cNvSpPr/>
          <p:nvPr/>
        </p:nvSpPr>
        <p:spPr>
          <a:xfrm>
            <a:off x="8424672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-2</a:t>
            </a:r>
            <a:endParaRPr lang="ko-KR" altLang="en-US" dirty="0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6FE2A848-DC9A-D7C4-7B17-4E4E0BB9B220}"/>
              </a:ext>
            </a:extLst>
          </p:cNvPr>
          <p:cNvSpPr/>
          <p:nvPr/>
        </p:nvSpPr>
        <p:spPr>
          <a:xfrm>
            <a:off x="8424672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5623BE2-E24D-D973-47D3-58C738BABDE8}"/>
              </a:ext>
            </a:extLst>
          </p:cNvPr>
          <p:cNvSpPr/>
          <p:nvPr/>
        </p:nvSpPr>
        <p:spPr>
          <a:xfrm>
            <a:off x="8424672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226E9FD8-E23F-8683-1FB1-CBCC85AC5248}"/>
              </a:ext>
            </a:extLst>
          </p:cNvPr>
          <p:cNvSpPr/>
          <p:nvPr/>
        </p:nvSpPr>
        <p:spPr>
          <a:xfrm>
            <a:off x="9131808" y="408408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-1</a:t>
            </a:r>
            <a:endParaRPr lang="ko-KR" altLang="en-US" dirty="0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D0DEE9E3-9AC7-3B25-137F-1ECE50FEB782}"/>
              </a:ext>
            </a:extLst>
          </p:cNvPr>
          <p:cNvSpPr/>
          <p:nvPr/>
        </p:nvSpPr>
        <p:spPr>
          <a:xfrm>
            <a:off x="9131808" y="4824340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83A7F7A-70AD-7B1F-F961-3A4911380CCF}"/>
              </a:ext>
            </a:extLst>
          </p:cNvPr>
          <p:cNvSpPr/>
          <p:nvPr/>
        </p:nvSpPr>
        <p:spPr>
          <a:xfrm>
            <a:off x="9131808" y="5564594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F42A2C3-8C0D-79B4-B8C0-A587140567A8}"/>
              </a:ext>
            </a:extLst>
          </p:cNvPr>
          <p:cNvSpPr txBox="1"/>
          <p:nvPr/>
        </p:nvSpPr>
        <p:spPr>
          <a:xfrm>
            <a:off x="7711440" y="3519374"/>
            <a:ext cx="20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Sobel_x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57DBD9B-E212-D1AB-FF68-7978B4E58793}"/>
              </a:ext>
            </a:extLst>
          </p:cNvPr>
          <p:cNvSpPr txBox="1"/>
          <p:nvPr/>
        </p:nvSpPr>
        <p:spPr>
          <a:xfrm>
            <a:off x="7711440" y="6435670"/>
            <a:ext cx="2096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Sobel_y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A1BFC930-D187-2912-5808-EA4F74A4A4DA}"/>
              </a:ext>
            </a:extLst>
          </p:cNvPr>
          <p:cNvCxnSpPr>
            <a:stCxn id="77" idx="3"/>
          </p:cNvCxnSpPr>
          <p:nvPr/>
        </p:nvCxnSpPr>
        <p:spPr>
          <a:xfrm flipV="1">
            <a:off x="1810512" y="3959352"/>
            <a:ext cx="9235440" cy="54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FF96EA6D-82F7-AF2F-1E82-DB75B0307525}"/>
              </a:ext>
            </a:extLst>
          </p:cNvPr>
          <p:cNvCxnSpPr/>
          <p:nvPr/>
        </p:nvCxnSpPr>
        <p:spPr>
          <a:xfrm>
            <a:off x="3447288" y="1090645"/>
            <a:ext cx="0" cy="56703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F800A9F-3588-A997-19C3-6A66E7573785}"/>
              </a:ext>
            </a:extLst>
          </p:cNvPr>
          <p:cNvCxnSpPr/>
          <p:nvPr/>
        </p:nvCxnSpPr>
        <p:spPr>
          <a:xfrm>
            <a:off x="7141464" y="1090645"/>
            <a:ext cx="0" cy="567036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24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Gradient</a:t>
                </a:r>
                <a14:m>
                  <m:oMath xmlns:m="http://schemas.openxmlformats.org/officeDocument/2006/math">
                    <m:r>
                      <a:rPr lang="en-US" altLang="ko-KR" sz="36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3600" b="1" i="1" smtClean="0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US" altLang="ko-KR" sz="3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6890327" cy="646331"/>
              </a:xfrm>
              <a:prstGeom prst="rect">
                <a:avLst/>
              </a:prstGeom>
              <a:blipFill>
                <a:blip r:embed="rId5"/>
                <a:stretch>
                  <a:fillRect l="-2655" t="-15094" b="-339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0785F1C8-A71E-7081-B949-AD224A689313}"/>
              </a:ext>
            </a:extLst>
          </p:cNvPr>
          <p:cNvSpPr txBox="1"/>
          <p:nvPr/>
        </p:nvSpPr>
        <p:spPr>
          <a:xfrm>
            <a:off x="5265742" y="1461131"/>
            <a:ext cx="18577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size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1CB42E-84E3-6FEB-7175-59DCD3DE4682}"/>
              </a:ext>
            </a:extLst>
          </p:cNvPr>
          <p:cNvSpPr txBox="1"/>
          <p:nvPr/>
        </p:nvSpPr>
        <p:spPr>
          <a:xfrm>
            <a:off x="3609154" y="2095781"/>
            <a:ext cx="916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小</a:t>
            </a:r>
            <a:endParaRPr lang="en-US" altLang="ko-K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80F662-8BB4-B6F4-D75F-8CB1E6D441E3}"/>
              </a:ext>
            </a:extLst>
          </p:cNvPr>
          <p:cNvSpPr txBox="1"/>
          <p:nvPr/>
        </p:nvSpPr>
        <p:spPr>
          <a:xfrm>
            <a:off x="7836731" y="2095782"/>
            <a:ext cx="587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大</a:t>
            </a:r>
            <a:endParaRPr lang="ko-KR" altLang="en-US" dirty="0"/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B90B014C-ABB3-28E2-229F-60C7426D9D32}"/>
              </a:ext>
            </a:extLst>
          </p:cNvPr>
          <p:cNvCxnSpPr/>
          <p:nvPr/>
        </p:nvCxnSpPr>
        <p:spPr>
          <a:xfrm>
            <a:off x="5265742" y="2280447"/>
            <a:ext cx="201168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DC951E93-119A-D181-433B-CD9684D421CA}"/>
              </a:ext>
            </a:extLst>
          </p:cNvPr>
          <p:cNvSpPr txBox="1"/>
          <p:nvPr/>
        </p:nvSpPr>
        <p:spPr>
          <a:xfrm>
            <a:off x="3001079" y="2967335"/>
            <a:ext cx="232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Localization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Noise Sensitive</a:t>
            </a:r>
          </a:p>
          <a:p>
            <a:pPr algn="ctr"/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Detection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7ED374C-5F73-1ED9-1C78-C84C094FA711}"/>
              </a:ext>
            </a:extLst>
          </p:cNvPr>
          <p:cNvSpPr txBox="1"/>
          <p:nvPr/>
        </p:nvSpPr>
        <p:spPr>
          <a:xfrm>
            <a:off x="6890326" y="2967335"/>
            <a:ext cx="2327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Poor Localization</a:t>
            </a:r>
          </a:p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Noise Sensitive</a:t>
            </a:r>
          </a:p>
          <a:p>
            <a:pPr algn="ctr"/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Detection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1848C98-CC2D-500D-CCB6-02CFE63B0401}"/>
              </a:ext>
            </a:extLst>
          </p:cNvPr>
          <p:cNvSpPr/>
          <p:nvPr/>
        </p:nvSpPr>
        <p:spPr>
          <a:xfrm>
            <a:off x="3459039" y="4577552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D00178-CA60-7FD6-1147-DE1EAB19E15E}"/>
              </a:ext>
            </a:extLst>
          </p:cNvPr>
          <p:cNvSpPr/>
          <p:nvPr/>
        </p:nvSpPr>
        <p:spPr>
          <a:xfrm>
            <a:off x="3459039" y="531780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776272-729C-1729-1F83-B2C441AA7B2E}"/>
              </a:ext>
            </a:extLst>
          </p:cNvPr>
          <p:cNvSpPr/>
          <p:nvPr/>
        </p:nvSpPr>
        <p:spPr>
          <a:xfrm>
            <a:off x="4172271" y="4577552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B2DDB1-9469-5960-760A-A71741C260A5}"/>
              </a:ext>
            </a:extLst>
          </p:cNvPr>
          <p:cNvSpPr/>
          <p:nvPr/>
        </p:nvSpPr>
        <p:spPr>
          <a:xfrm>
            <a:off x="4172271" y="5317806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DCA799-6ACD-D64B-469E-260268A1FFAE}"/>
              </a:ext>
            </a:extLst>
          </p:cNvPr>
          <p:cNvSpPr/>
          <p:nvPr/>
        </p:nvSpPr>
        <p:spPr>
          <a:xfrm>
            <a:off x="7003864" y="42074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54ECB9D-AAFE-D6E6-D945-DCE243D3EEE8}"/>
              </a:ext>
            </a:extLst>
          </p:cNvPr>
          <p:cNvSpPr/>
          <p:nvPr/>
        </p:nvSpPr>
        <p:spPr>
          <a:xfrm>
            <a:off x="7003864" y="49476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CC3CA-AA9B-8B65-630C-0B4755BC7D92}"/>
              </a:ext>
            </a:extLst>
          </p:cNvPr>
          <p:cNvSpPr/>
          <p:nvPr/>
        </p:nvSpPr>
        <p:spPr>
          <a:xfrm>
            <a:off x="7003864" y="56879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ACF460-926F-B069-05BC-3A620B074A1C}"/>
              </a:ext>
            </a:extLst>
          </p:cNvPr>
          <p:cNvSpPr/>
          <p:nvPr/>
        </p:nvSpPr>
        <p:spPr>
          <a:xfrm>
            <a:off x="7717096" y="42074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BF117ED-4004-BB2E-72CF-3B096F36BAF4}"/>
              </a:ext>
            </a:extLst>
          </p:cNvPr>
          <p:cNvSpPr/>
          <p:nvPr/>
        </p:nvSpPr>
        <p:spPr>
          <a:xfrm>
            <a:off x="7717096" y="49476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02BE46-70E8-797D-2411-561422C34324}"/>
              </a:ext>
            </a:extLst>
          </p:cNvPr>
          <p:cNvSpPr/>
          <p:nvPr/>
        </p:nvSpPr>
        <p:spPr>
          <a:xfrm>
            <a:off x="7717096" y="56879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D1CD38C-4C6D-109F-F4B4-A4DECB9A3002}"/>
              </a:ext>
            </a:extLst>
          </p:cNvPr>
          <p:cNvSpPr/>
          <p:nvPr/>
        </p:nvSpPr>
        <p:spPr>
          <a:xfrm>
            <a:off x="8424232" y="4207425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62A7E8-0FF1-B0D9-BC68-4F405FC3B3CA}"/>
              </a:ext>
            </a:extLst>
          </p:cNvPr>
          <p:cNvSpPr/>
          <p:nvPr/>
        </p:nvSpPr>
        <p:spPr>
          <a:xfrm>
            <a:off x="8424232" y="4947679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3C087-9A53-964E-398B-EAF3F4F0CF3E}"/>
              </a:ext>
            </a:extLst>
          </p:cNvPr>
          <p:cNvSpPr/>
          <p:nvPr/>
        </p:nvSpPr>
        <p:spPr>
          <a:xfrm>
            <a:off x="8424232" y="5687933"/>
            <a:ext cx="707136" cy="740254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71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/>
              <p:nvPr/>
            </p:nvSpPr>
            <p:spPr>
              <a:xfrm>
                <a:off x="-1" y="0"/>
                <a:ext cx="6890327" cy="658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Discrete 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3600" b="0" i="0" smtClean="0">
                        <a:latin typeface="Cambria Math" panose="02040503050406030204" pitchFamily="18" charset="0"/>
                      </a:rPr>
                      <m:t>aplacian</m:t>
                    </m:r>
                    <m:r>
                      <m:rPr>
                        <m:nor/>
                      </m:rPr>
                      <a:rPr lang="en-US" altLang="ko-KR" sz="3600" b="1" dirty="0" smtClean="0"/>
                      <m:t>(</m:t>
                    </m:r>
                    <m:sSup>
                      <m:sSupPr>
                        <m:ctrlP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sz="3600" b="1" i="1" smtClean="0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sz="3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ko-KR" sz="3600" b="1" dirty="0"/>
                      <m:t>)</m:t>
                    </m:r>
                  </m:oMath>
                </a14:m>
                <a:r>
                  <a:rPr lang="en-US" altLang="ko-KR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62F4859-65CE-9987-65E3-4B8C072BC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0"/>
                <a:ext cx="6890327" cy="658898"/>
              </a:xfrm>
              <a:prstGeom prst="rect">
                <a:avLst/>
              </a:prstGeom>
              <a:blipFill>
                <a:blip r:embed="rId5"/>
                <a:stretch>
                  <a:fillRect l="-2655" t="-12037" b="-342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504BA-4977-26D6-DE02-24D6DD9D1856}"/>
              </a:ext>
            </a:extLst>
          </p:cNvPr>
          <p:cNvSpPr/>
          <p:nvPr/>
        </p:nvSpPr>
        <p:spPr>
          <a:xfrm>
            <a:off x="110837" y="796977"/>
            <a:ext cx="5546090" cy="590866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81604-9F7D-72C5-266F-DA914CB06E88}"/>
                  </a:ext>
                </a:extLst>
              </p:cNvPr>
              <p:cNvSpPr txBox="1"/>
              <p:nvPr/>
            </p:nvSpPr>
            <p:spPr>
              <a:xfrm>
                <a:off x="5886103" y="1947708"/>
                <a:ext cx="6195060" cy="36072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Laplacian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ko-KR" altLang="en-US" b="1" i="1"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altLang="ko-KR" b="1" dirty="0"/>
                      <m:t>)</m:t>
                    </m:r>
                  </m:oMath>
                </a14:m>
                <a:endPara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Edge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의 위치를 얻어낼 수 있다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 Zero-Crossing</a:t>
                </a:r>
              </a:p>
              <a:p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모든 기울기의 합이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 Convolution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을 한 번 수행한다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en-US" altLang="ko-KR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Linear-operator</a:t>
                </a:r>
                <a:r>
                  <a:rPr lang="ko-KR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이다</a:t>
                </a:r>
                <a:r>
                  <a:rPr lang="en-US" altLang="ko-KR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Laplacian</a:t>
                </a:r>
                <a:r>
                  <a:rPr lang="ko-KR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주변 픽셀에 대한 합으로 나타낼 수 있고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ko-KR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합의 계수는 고정된 상수이기 때문</a:t>
                </a:r>
                <a:endPara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381604-9F7D-72C5-266F-DA914CB06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103" y="1947708"/>
                <a:ext cx="6195060" cy="3607206"/>
              </a:xfrm>
              <a:prstGeom prst="rect">
                <a:avLst/>
              </a:prstGeom>
              <a:blipFill>
                <a:blip r:embed="rId7"/>
                <a:stretch>
                  <a:fillRect l="-1083" t="-846" b="-1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2273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4679</TotalTime>
  <Words>2492</Words>
  <Application>Microsoft Office PowerPoint</Application>
  <PresentationFormat>와이드스크린</PresentationFormat>
  <Paragraphs>390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ElsevierGulliver</vt:lpstr>
      <vt:lpstr>맑은 고딕</vt:lpstr>
      <vt:lpstr>Arial</vt:lpstr>
      <vt:lpstr>Cambria Math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강명묵</dc:creator>
  <cp:lastModifiedBy>강명묵</cp:lastModifiedBy>
  <cp:revision>1</cp:revision>
  <dcterms:created xsi:type="dcterms:W3CDTF">2023-11-30T10:03:23Z</dcterms:created>
  <dcterms:modified xsi:type="dcterms:W3CDTF">2024-03-18T14:27:42Z</dcterms:modified>
</cp:coreProperties>
</file>